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58" r:id="rId3"/>
    <p:sldId id="323" r:id="rId4"/>
    <p:sldId id="324" r:id="rId5"/>
    <p:sldId id="260" r:id="rId6"/>
    <p:sldId id="302" r:id="rId7"/>
    <p:sldId id="305" r:id="rId8"/>
    <p:sldId id="262" r:id="rId9"/>
    <p:sldId id="304" r:id="rId10"/>
    <p:sldId id="311" r:id="rId11"/>
    <p:sldId id="306" r:id="rId12"/>
    <p:sldId id="307" r:id="rId13"/>
    <p:sldId id="308" r:id="rId14"/>
    <p:sldId id="303" r:id="rId15"/>
    <p:sldId id="309" r:id="rId16"/>
    <p:sldId id="310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</p:sldIdLst>
  <p:sldSz cx="9144000" cy="5143500" type="screen16x9"/>
  <p:notesSz cx="6858000" cy="9144000"/>
  <p:embeddedFontLs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DM Sans SemiBold" panose="020B0604020202020204" charset="0"/>
      <p:regular r:id="rId33"/>
      <p:bold r:id="rId34"/>
      <p:italic r:id="rId35"/>
      <p:boldItalic r:id="rId36"/>
    </p:embeddedFont>
    <p:embeddedFont>
      <p:font typeface="Inter" panose="020B0604020202020204" charset="0"/>
      <p:regular r:id="rId37"/>
      <p:bold r:id="rId38"/>
      <p:italic r:id="rId39"/>
      <p:boldItalic r:id="rId40"/>
    </p:embeddedFont>
    <p:embeddedFont>
      <p:font typeface="Livvic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E45963-D2B0-4E7E-9AAF-1982305EDE4F}">
  <a:tblStyle styleId="{92E45963-D2B0-4E7E-9AAF-1982305EDE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33" autoAdjust="0"/>
    <p:restoredTop sz="95550" autoAdjust="0"/>
  </p:normalViewPr>
  <p:slideViewPr>
    <p:cSldViewPr snapToGrid="0">
      <p:cViewPr>
        <p:scale>
          <a:sx n="100" d="100"/>
          <a:sy n="100" d="100"/>
        </p:scale>
        <p:origin x="806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b9060f080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b9060f080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D9C6FD6F-DE5D-DBAE-4339-29E9BBD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553E9E1D-0812-5395-DC40-D978A9FD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1F768DE8-43E3-0A61-EB33-F67B2D11A5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972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C639CB3F-7E42-E51D-E510-679208F9D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978FA333-7E01-428E-280D-0333D3D07C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F903283E-D4F8-536B-503B-9EF0FC7AB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04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684F3B51-C37A-0C06-7F8B-3068564D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80C9CC1E-A81C-CE9B-7666-212B090BB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8B505B01-5979-6C55-5769-28D11BA4A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627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753C102F-10FE-7AAD-0F6F-F5F8A33A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3352890E-3E2E-44B4-B2D7-F9012A9FF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952FE000-67F9-837F-DB4F-3F3B74778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7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BBDD0748-6E0D-EA96-7359-D7D8CB629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E2CF4AE4-3E7F-D79A-F7FC-129F53FBF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B267010D-06EA-F763-07E6-30B386FA2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53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A2572654-F792-C16B-9D4A-E1CB3B5A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A0116D6F-586F-1048-253C-255421CE4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3B67ECCD-0FD4-531E-A97C-D46F53E080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288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BF987714-2893-94F2-65F2-0EA99269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632E05F2-F9C9-DAF4-E382-5FD36D981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2442D5CD-AABE-2A89-881D-59355F1A7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8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962BA365-1E23-1A24-242B-08E6BB0B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5DF64BF7-5326-0B5D-255A-4F5C703D7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B68B872F-3601-CB1B-6DB8-0B1C0AE51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688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1B263837-D466-51FB-D1B6-7826C1DAC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BEA72A18-4531-5A23-F026-E8F2AC360E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F7F91AE6-72F4-1BF6-89BC-E526C1126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911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B59C0DBB-1656-DAE4-F44F-009035D51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4893A60D-6679-32D4-B27B-97AEBCBB29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12D2D65D-A3A1-1312-381F-9A5FBDAD3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73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332264E7-0D39-EE2C-B51F-5C297133A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832F16BD-8352-6E5C-7DC4-C06E72082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A7AEC1DC-2E07-BC40-2E8B-4AA93FB6D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970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728CC7E5-85CA-AFE0-C6DC-AFC2F1F5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31F752C7-4333-3A9D-1B4E-31B705F7C8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2A21047E-55A1-5628-D182-0D59789A8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250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2E0F4914-4C4D-274D-28EF-C9D533889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5AA35AB3-ADF6-F4DC-E6BE-DE431FE6C5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CEDF3C9F-E7EC-4C34-53E1-E326E09EA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311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D0BE9128-FEAE-20E8-7794-A5DE2B41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2D8AFECC-C9D7-3C1D-40D2-2AE0A78F94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228A85D5-32E3-6F24-B18A-5B3ABEBC0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46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04533A5E-A405-3733-65D6-FAF8EC60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75493991-4913-1736-C42B-E1C963F79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950A9FD2-183D-DFF9-A46D-C6EAF36D3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37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A305519E-9B8E-955F-4E53-0D4EF4C3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7A631A8B-3FC8-1702-A45D-54ACAEA9A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7619EF40-AF75-1C53-994D-4F81DB652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628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D2220685-FEF4-5E14-769E-6A683AB7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EC391DE5-E374-463F-070E-F79B59AEC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136B7064-483F-D84D-A11A-7CC093E7F7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046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1199F46C-5A89-826B-A251-461062DD6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>
            <a:extLst>
              <a:ext uri="{FF2B5EF4-FFF2-40B4-BE49-F238E27FC236}">
                <a16:creationId xmlns:a16="http://schemas.microsoft.com/office/drawing/2014/main" id="{7300EFA3-D94D-BBEA-D481-F7FAFDB6A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>
            <a:extLst>
              <a:ext uri="{FF2B5EF4-FFF2-40B4-BE49-F238E27FC236}">
                <a16:creationId xmlns:a16="http://schemas.microsoft.com/office/drawing/2014/main" id="{0E2525C5-BE6D-83DE-C9D7-3CEE02008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55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DC0A7DC1-DE1C-FBD8-2482-D67D9A3F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446E05BA-63DC-4917-965F-6566BA9D8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62332C2F-7AB2-32CA-8D8E-B84CD72DA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66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D1CD114C-911E-CC82-A805-3FF528E9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2E80DEE9-FAA4-4C15-6B2C-C0675CE6ED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195A289B-D783-F843-0317-B8D21AFDC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920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9CBEFCC0-5B02-913F-1CA2-EA6D273F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83385B5A-C86D-301E-CDDD-0A2DABF5B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87F2B031-6D3E-6C1B-21D2-BA05E51DF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772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>
          <a:extLst>
            <a:ext uri="{FF2B5EF4-FFF2-40B4-BE49-F238E27FC236}">
              <a16:creationId xmlns:a16="http://schemas.microsoft.com/office/drawing/2014/main" id="{77365D9E-9A94-023B-694C-0E5FF25D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1d838b627_4_38:notes">
            <a:extLst>
              <a:ext uri="{FF2B5EF4-FFF2-40B4-BE49-F238E27FC236}">
                <a16:creationId xmlns:a16="http://schemas.microsoft.com/office/drawing/2014/main" id="{5B1A90A8-412E-9A28-6B47-184FF393AE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e1d838b627_4_38:notes">
            <a:extLst>
              <a:ext uri="{FF2B5EF4-FFF2-40B4-BE49-F238E27FC236}">
                <a16:creationId xmlns:a16="http://schemas.microsoft.com/office/drawing/2014/main" id="{ED80BB8E-F267-8C20-B40E-F80ACB8E2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68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50463" y="1397063"/>
            <a:ext cx="52272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50463" y="3098116"/>
            <a:ext cx="52272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85653" y="-222888"/>
            <a:ext cx="9493965" cy="5580875"/>
            <a:chOff x="-185653" y="-222888"/>
            <a:chExt cx="9493965" cy="5580875"/>
          </a:xfrm>
        </p:grpSpPr>
        <p:sp>
          <p:nvSpPr>
            <p:cNvPr id="13" name="Google Shape;13;p2"/>
            <p:cNvSpPr/>
            <p:nvPr/>
          </p:nvSpPr>
          <p:spPr>
            <a:xfrm>
              <a:off x="193447" y="-213338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85653" y="-25413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76891" y="387799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76891" y="80101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85653" y="12142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6822" y="5944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5584" y="1007637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5584" y="1420849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86822" y="183406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8247" y="-27613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7009" y="385599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67009" y="79881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27009" y="-222888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5772" y="1903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76903" y="204067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68141" y="2453887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3284" y="224506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58584" y="1627662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93734" y="-15176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10197" y="3958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69609" y="1903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29234" y="-15176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45697" y="3958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05109" y="1903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93284" y="-213338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751259" y="-25413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6602023" y="2653639"/>
              <a:ext cx="2706288" cy="2704347"/>
              <a:chOff x="6218072" y="2209127"/>
              <a:chExt cx="3245728" cy="324340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672897" y="5004559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582548" y="5004559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493055" y="5004559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8" y="1045"/>
                    </a:moveTo>
                    <a:lnTo>
                      <a:pt x="0" y="524"/>
                    </a:lnTo>
                    <a:lnTo>
                      <a:pt x="298" y="0"/>
                    </a:lnTo>
                    <a:lnTo>
                      <a:pt x="896" y="0"/>
                    </a:lnTo>
                    <a:lnTo>
                      <a:pt x="1198" y="524"/>
                    </a:lnTo>
                    <a:lnTo>
                      <a:pt x="896" y="1045"/>
                    </a:lnTo>
                    <a:lnTo>
                      <a:pt x="298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218072" y="4750353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8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27722" y="4750353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37373" y="4750353"/>
                <a:ext cx="514410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0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947452" y="4750353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672678" y="4496560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492836" y="4496560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127503" y="4242354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038011" y="4242354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038011" y="37343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038011" y="2718404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492836" y="2464198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1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1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492836" y="3480165"/>
                <a:ext cx="513981" cy="44839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6" extrusionOk="0">
                    <a:moveTo>
                      <a:pt x="299" y="1046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6"/>
                    </a:lnTo>
                    <a:lnTo>
                      <a:pt x="299" y="10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582328" y="4496560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492836" y="2972182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" name="Google Shape;57;p2"/>
              <p:cNvGrpSpPr/>
              <p:nvPr/>
            </p:nvGrpSpPr>
            <p:grpSpPr>
              <a:xfrm>
                <a:off x="8947661" y="2209127"/>
                <a:ext cx="514839" cy="1973204"/>
                <a:chOff x="-335637" y="-54873"/>
                <a:chExt cx="514839" cy="1973204"/>
              </a:xfrm>
            </p:grpSpPr>
            <p:sp>
              <p:nvSpPr>
                <p:cNvPr id="58" name="Google Shape;58;p2"/>
                <p:cNvSpPr/>
                <p:nvPr/>
              </p:nvSpPr>
              <p:spPr>
                <a:xfrm>
                  <a:off x="-335637" y="961094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-335637" y="-5487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3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3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-335637" y="147036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1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1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1" name="Google Shape;61;p2"/>
              <p:cNvSpPr/>
              <p:nvPr/>
            </p:nvSpPr>
            <p:spPr>
              <a:xfrm>
                <a:off x="8948961" y="4242569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" name="Google Shape;62;p2"/>
            <p:cNvSpPr/>
            <p:nvPr/>
          </p:nvSpPr>
          <p:spPr>
            <a:xfrm>
              <a:off x="6602024" y="4362776"/>
              <a:ext cx="428201" cy="374589"/>
            </a:xfrm>
            <a:custGeom>
              <a:avLst/>
              <a:gdLst/>
              <a:ahLst/>
              <a:cxnLst/>
              <a:rect l="l" t="t" r="r" b="b"/>
              <a:pathLst>
                <a:path w="1198" h="1048" extrusionOk="0">
                  <a:moveTo>
                    <a:pt x="299" y="1048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9" y="0"/>
                  </a:lnTo>
                  <a:lnTo>
                    <a:pt x="1198" y="524"/>
                  </a:lnTo>
                  <a:lnTo>
                    <a:pt x="899" y="1048"/>
                  </a:lnTo>
                  <a:lnTo>
                    <a:pt x="299" y="10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226856" y="4984470"/>
              <a:ext cx="428201" cy="373517"/>
            </a:xfrm>
            <a:custGeom>
              <a:avLst/>
              <a:gdLst/>
              <a:ahLst/>
              <a:cxnLst/>
              <a:rect l="l" t="t" r="r" b="b"/>
              <a:pathLst>
                <a:path w="1198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9" y="0"/>
                  </a:lnTo>
                  <a:lnTo>
                    <a:pt x="1198" y="524"/>
                  </a:lnTo>
                  <a:lnTo>
                    <a:pt x="899" y="1045"/>
                  </a:lnTo>
                  <a:lnTo>
                    <a:pt x="299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119488" y="2653650"/>
              <a:ext cx="428559" cy="373517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3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3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34409" y="603524"/>
              <a:ext cx="434065" cy="37768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360591" y="-67172"/>
            <a:ext cx="8693492" cy="5138055"/>
            <a:chOff x="360591" y="-67172"/>
            <a:chExt cx="8693492" cy="5138055"/>
          </a:xfrm>
        </p:grpSpPr>
        <p:grpSp>
          <p:nvGrpSpPr>
            <p:cNvPr id="67" name="Google Shape;67;p2"/>
            <p:cNvGrpSpPr/>
            <p:nvPr/>
          </p:nvGrpSpPr>
          <p:grpSpPr>
            <a:xfrm>
              <a:off x="7103832" y="2584659"/>
              <a:ext cx="1950251" cy="2486224"/>
              <a:chOff x="6819906" y="2126398"/>
              <a:chExt cx="2338991" cy="2981799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6819906" y="4660228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8480925" y="3988567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644916" y="2126398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" name="Google Shape;71;p2"/>
            <p:cNvSpPr/>
            <p:nvPr/>
          </p:nvSpPr>
          <p:spPr>
            <a:xfrm>
              <a:off x="360591" y="1584378"/>
              <a:ext cx="414833" cy="361557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4230" y="401779"/>
              <a:ext cx="414833" cy="361557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15013" y="-67172"/>
              <a:ext cx="414833" cy="361557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3"/>
          <p:cNvSpPr txBox="1">
            <a:spLocks noGrp="1"/>
          </p:cNvSpPr>
          <p:nvPr>
            <p:ph type="subTitle" idx="1"/>
          </p:nvPr>
        </p:nvSpPr>
        <p:spPr>
          <a:xfrm>
            <a:off x="1673100" y="2897088"/>
            <a:ext cx="57978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3"/>
          <p:cNvGrpSpPr/>
          <p:nvPr/>
        </p:nvGrpSpPr>
        <p:grpSpPr>
          <a:xfrm>
            <a:off x="-239085" y="-222904"/>
            <a:ext cx="9584726" cy="5583856"/>
            <a:chOff x="-239085" y="-222904"/>
            <a:chExt cx="9584726" cy="5583856"/>
          </a:xfrm>
        </p:grpSpPr>
        <p:grpSp>
          <p:nvGrpSpPr>
            <p:cNvPr id="80" name="Google Shape;80;p3"/>
            <p:cNvGrpSpPr/>
            <p:nvPr/>
          </p:nvGrpSpPr>
          <p:grpSpPr>
            <a:xfrm>
              <a:off x="6248486" y="-222904"/>
              <a:ext cx="3097155" cy="2289259"/>
              <a:chOff x="5761753" y="-309429"/>
              <a:chExt cx="3700747" cy="2735404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582328" y="960754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038011" y="706977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672678" y="452771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582328" y="45277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492836" y="4527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038011" y="198565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8492836" y="1978007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2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2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492836" y="1468738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038011" y="1214960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6217852" y="198565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" name="Google Shape;91;p3"/>
              <p:cNvGrpSpPr/>
              <p:nvPr/>
            </p:nvGrpSpPr>
            <p:grpSpPr>
              <a:xfrm>
                <a:off x="8947661" y="198565"/>
                <a:ext cx="514839" cy="1973645"/>
                <a:chOff x="9712738" y="943490"/>
                <a:chExt cx="514839" cy="1973645"/>
              </a:xfrm>
            </p:grpSpPr>
            <p:grpSp>
              <p:nvGrpSpPr>
                <p:cNvPr id="92" name="Google Shape;92;p3"/>
                <p:cNvGrpSpPr/>
                <p:nvPr/>
              </p:nvGrpSpPr>
              <p:grpSpPr>
                <a:xfrm>
                  <a:off x="9712738" y="943490"/>
                  <a:ext cx="514839" cy="1465220"/>
                  <a:chOff x="-334362" y="3512363"/>
                  <a:chExt cx="514839" cy="1465220"/>
                </a:xfrm>
              </p:grpSpPr>
              <p:sp>
                <p:nvSpPr>
                  <p:cNvPr id="93" name="Google Shape;93;p3"/>
                  <p:cNvSpPr/>
                  <p:nvPr/>
                </p:nvSpPr>
                <p:spPr>
                  <a:xfrm>
                    <a:off x="-334362" y="4528329"/>
                    <a:ext cx="514839" cy="449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" h="1048" extrusionOk="0">
                        <a:moveTo>
                          <a:pt x="301" y="1048"/>
                        </a:moveTo>
                        <a:lnTo>
                          <a:pt x="0" y="524"/>
                        </a:lnTo>
                        <a:lnTo>
                          <a:pt x="301" y="0"/>
                        </a:lnTo>
                        <a:lnTo>
                          <a:pt x="899" y="0"/>
                        </a:lnTo>
                        <a:lnTo>
                          <a:pt x="1201" y="524"/>
                        </a:lnTo>
                        <a:lnTo>
                          <a:pt x="899" y="1048"/>
                        </a:lnTo>
                        <a:lnTo>
                          <a:pt x="301" y="1048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" name="Google Shape;94;p3"/>
                  <p:cNvSpPr/>
                  <p:nvPr/>
                </p:nvSpPr>
                <p:spPr>
                  <a:xfrm>
                    <a:off x="-334362" y="3512363"/>
                    <a:ext cx="514839" cy="447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" h="1045" extrusionOk="0">
                        <a:moveTo>
                          <a:pt x="301" y="1045"/>
                        </a:moveTo>
                        <a:lnTo>
                          <a:pt x="0" y="524"/>
                        </a:lnTo>
                        <a:lnTo>
                          <a:pt x="301" y="0"/>
                        </a:lnTo>
                        <a:lnTo>
                          <a:pt x="899" y="0"/>
                        </a:lnTo>
                        <a:lnTo>
                          <a:pt x="1201" y="524"/>
                        </a:lnTo>
                        <a:lnTo>
                          <a:pt x="899" y="1045"/>
                        </a:lnTo>
                        <a:lnTo>
                          <a:pt x="301" y="104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-334362" y="4020346"/>
                    <a:ext cx="514839" cy="447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" h="1045" extrusionOk="0">
                        <a:moveTo>
                          <a:pt x="301" y="1045"/>
                        </a:moveTo>
                        <a:lnTo>
                          <a:pt x="0" y="524"/>
                        </a:lnTo>
                        <a:lnTo>
                          <a:pt x="301" y="0"/>
                        </a:lnTo>
                        <a:lnTo>
                          <a:pt x="899" y="0"/>
                        </a:lnTo>
                        <a:lnTo>
                          <a:pt x="1201" y="524"/>
                        </a:lnTo>
                        <a:lnTo>
                          <a:pt x="899" y="1045"/>
                        </a:lnTo>
                        <a:lnTo>
                          <a:pt x="301" y="104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6" name="Google Shape;96;p3"/>
                <p:cNvSpPr/>
                <p:nvPr/>
              </p:nvSpPr>
              <p:spPr>
                <a:xfrm>
                  <a:off x="9712738" y="2467881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7" name="Google Shape;97;p3"/>
              <p:cNvSpPr/>
              <p:nvPr/>
            </p:nvSpPr>
            <p:spPr>
              <a:xfrm>
                <a:off x="8947655" y="-309418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7581903" y="-5519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492411" y="-5519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6217853" y="-309429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672261" y="-5519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761753" y="-5519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7128361" y="-309429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3"/>
            <p:cNvGrpSpPr/>
            <p:nvPr/>
          </p:nvGrpSpPr>
          <p:grpSpPr>
            <a:xfrm>
              <a:off x="-239085" y="2858050"/>
              <a:ext cx="3858399" cy="2502903"/>
              <a:chOff x="-334362" y="2466823"/>
              <a:chExt cx="4608694" cy="2989612"/>
            </a:xfrm>
          </p:grpSpPr>
          <p:grpSp>
            <p:nvGrpSpPr>
              <p:cNvPr id="105" name="Google Shape;105;p3"/>
              <p:cNvGrpSpPr/>
              <p:nvPr/>
            </p:nvGrpSpPr>
            <p:grpSpPr>
              <a:xfrm>
                <a:off x="120463" y="4754248"/>
                <a:ext cx="3268228" cy="447968"/>
                <a:chOff x="601435" y="5008459"/>
                <a:chExt cx="3268228" cy="447968"/>
              </a:xfrm>
            </p:grpSpPr>
            <p:sp>
              <p:nvSpPr>
                <p:cNvPr id="106" name="Google Shape;106;p3"/>
                <p:cNvSpPr/>
                <p:nvPr/>
              </p:nvSpPr>
              <p:spPr>
                <a:xfrm>
                  <a:off x="60143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9" y="1045"/>
                      </a:moveTo>
                      <a:lnTo>
                        <a:pt x="0" y="524"/>
                      </a:lnTo>
                      <a:lnTo>
                        <a:pt x="299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299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151108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2421593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3"/>
                <p:cNvSpPr/>
                <p:nvPr/>
              </p:nvSpPr>
              <p:spPr>
                <a:xfrm>
                  <a:off x="3356110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0" name="Google Shape;110;p3"/>
              <p:cNvSpPr/>
              <p:nvPr/>
            </p:nvSpPr>
            <p:spPr>
              <a:xfrm>
                <a:off x="1485797" y="4499185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 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2395447" y="4499185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3305098" y="4499185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20463" y="4244979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030971" y="4244979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120463" y="3229013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20463" y="3736996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576146" y="3482790"/>
                <a:ext cx="513981" cy="44839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6" extrusionOk="0">
                    <a:moveTo>
                      <a:pt x="299" y="1046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6"/>
                    </a:lnTo>
                    <a:lnTo>
                      <a:pt x="299" y="10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20463" y="2721029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76146" y="3991202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0" name="Google Shape;120;p3"/>
              <p:cNvGrpSpPr/>
              <p:nvPr/>
            </p:nvGrpSpPr>
            <p:grpSpPr>
              <a:xfrm>
                <a:off x="-334362" y="3482790"/>
                <a:ext cx="514839" cy="1465220"/>
                <a:chOff x="-334362" y="3512363"/>
                <a:chExt cx="514839" cy="1465220"/>
              </a:xfrm>
            </p:grpSpPr>
            <p:sp>
              <p:nvSpPr>
                <p:cNvPr id="121" name="Google Shape;121;p3"/>
                <p:cNvSpPr/>
                <p:nvPr/>
              </p:nvSpPr>
              <p:spPr>
                <a:xfrm>
                  <a:off x="-334362" y="4528329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3"/>
                <p:cNvSpPr/>
                <p:nvPr/>
              </p:nvSpPr>
              <p:spPr>
                <a:xfrm>
                  <a:off x="-334362" y="351236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3"/>
                <p:cNvSpPr/>
                <p:nvPr/>
              </p:nvSpPr>
              <p:spPr>
                <a:xfrm>
                  <a:off x="-334362" y="4020346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4" name="Google Shape;124;p3"/>
              <p:cNvSpPr/>
              <p:nvPr/>
            </p:nvSpPr>
            <p:spPr>
              <a:xfrm>
                <a:off x="-334362" y="2466823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" name="Google Shape;125;p3"/>
              <p:cNvGrpSpPr/>
              <p:nvPr/>
            </p:nvGrpSpPr>
            <p:grpSpPr>
              <a:xfrm>
                <a:off x="576146" y="5008026"/>
                <a:ext cx="3268228" cy="447968"/>
                <a:chOff x="601435" y="5008459"/>
                <a:chExt cx="3268228" cy="447968"/>
              </a:xfrm>
            </p:grpSpPr>
            <p:sp>
              <p:nvSpPr>
                <p:cNvPr id="126" name="Google Shape;126;p3"/>
                <p:cNvSpPr/>
                <p:nvPr/>
              </p:nvSpPr>
              <p:spPr>
                <a:xfrm>
                  <a:off x="60143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9" y="1045"/>
                      </a:moveTo>
                      <a:lnTo>
                        <a:pt x="0" y="524"/>
                      </a:lnTo>
                      <a:lnTo>
                        <a:pt x="299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299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151108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421593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3356110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0" name="Google Shape;130;p3"/>
              <p:cNvSpPr/>
              <p:nvPr/>
            </p:nvSpPr>
            <p:spPr>
              <a:xfrm>
                <a:off x="-334362" y="5007181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3759494" y="4754248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" name="Google Shape;132;p3"/>
            <p:cNvSpPr/>
            <p:nvPr/>
          </p:nvSpPr>
          <p:spPr>
            <a:xfrm>
              <a:off x="1290417" y="4127717"/>
              <a:ext cx="430306" cy="375399"/>
            </a:xfrm>
            <a:custGeom>
              <a:avLst/>
              <a:gdLst/>
              <a:ahLst/>
              <a:cxnLst/>
              <a:rect l="l" t="t" r="r" b="b"/>
              <a:pathLst>
                <a:path w="1199" h="1046" extrusionOk="0">
                  <a:moveTo>
                    <a:pt x="299" y="1046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6"/>
                  </a:lnTo>
                  <a:lnTo>
                    <a:pt x="299" y="10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341362" y="-60794"/>
            <a:ext cx="8932075" cy="5282831"/>
            <a:chOff x="341362" y="-60794"/>
            <a:chExt cx="8932075" cy="5282831"/>
          </a:xfrm>
        </p:grpSpPr>
        <p:sp>
          <p:nvSpPr>
            <p:cNvPr id="134" name="Google Shape;134;p3"/>
            <p:cNvSpPr/>
            <p:nvPr/>
          </p:nvSpPr>
          <p:spPr>
            <a:xfrm>
              <a:off x="493224" y="4561274"/>
              <a:ext cx="440018" cy="383505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855310" y="4838533"/>
              <a:ext cx="440018" cy="383505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41362" y="3290409"/>
              <a:ext cx="430327" cy="375056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8649846" y="1021653"/>
              <a:ext cx="430141" cy="374894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227630" y="216497"/>
              <a:ext cx="430141" cy="374894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8843296" y="-60794"/>
              <a:ext cx="430141" cy="374894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5"/>
          <p:cNvGrpSpPr/>
          <p:nvPr/>
        </p:nvGrpSpPr>
        <p:grpSpPr>
          <a:xfrm>
            <a:off x="-140878" y="-262958"/>
            <a:ext cx="9520193" cy="5660743"/>
            <a:chOff x="-140878" y="-262958"/>
            <a:chExt cx="9520193" cy="5660743"/>
          </a:xfrm>
        </p:grpSpPr>
        <p:grpSp>
          <p:nvGrpSpPr>
            <p:cNvPr id="183" name="Google Shape;183;p5"/>
            <p:cNvGrpSpPr/>
            <p:nvPr/>
          </p:nvGrpSpPr>
          <p:grpSpPr>
            <a:xfrm>
              <a:off x="-140878" y="3948309"/>
              <a:ext cx="3117571" cy="1449476"/>
              <a:chOff x="-140878" y="3948309"/>
              <a:chExt cx="3117571" cy="1449476"/>
            </a:xfrm>
          </p:grpSpPr>
          <p:sp>
            <p:nvSpPr>
              <p:cNvPr id="184" name="Google Shape;184;p5"/>
              <p:cNvSpPr/>
              <p:nvPr/>
            </p:nvSpPr>
            <p:spPr>
              <a:xfrm>
                <a:off x="1010097" y="5019064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2543768" y="5019064"/>
                <a:ext cx="432924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-140878" y="4804769"/>
                <a:ext cx="434008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626680" y="4804769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1393515" y="4804769"/>
                <a:ext cx="432924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8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-140878" y="3948309"/>
                <a:ext cx="434008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43262" y="5019064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1776933" y="4590834"/>
                <a:ext cx="432924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43262" y="4162243"/>
                <a:ext cx="433286" cy="37799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6" extrusionOk="0">
                    <a:moveTo>
                      <a:pt x="299" y="1046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6"/>
                    </a:lnTo>
                    <a:lnTo>
                      <a:pt x="299" y="10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2160350" y="4804769"/>
                <a:ext cx="432924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243262" y="4590834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010097" y="4590834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626680" y="4376539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7795053" y="-262958"/>
              <a:ext cx="1584261" cy="2305936"/>
              <a:chOff x="7795053" y="-262958"/>
              <a:chExt cx="1584261" cy="2305936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562611" y="1022093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178471" y="379567"/>
                <a:ext cx="434008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946029" y="379567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7795053" y="165633"/>
                <a:ext cx="432924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8562611" y="165633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8562611" y="-262958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8946029" y="1665702"/>
                <a:ext cx="433286" cy="377276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4" extrusionOk="0">
                    <a:moveTo>
                      <a:pt x="299" y="1044"/>
                    </a:moveTo>
                    <a:lnTo>
                      <a:pt x="0" y="521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1"/>
                    </a:lnTo>
                    <a:lnTo>
                      <a:pt x="900" y="1044"/>
                    </a:lnTo>
                    <a:lnTo>
                      <a:pt x="299" y="10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946029" y="807797"/>
                <a:ext cx="433286" cy="378721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562611" y="593863"/>
                <a:ext cx="433286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7795053" y="-262958"/>
                <a:ext cx="432924" cy="377637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" name="Google Shape;208;p5"/>
          <p:cNvGrpSpPr/>
          <p:nvPr/>
        </p:nvGrpSpPr>
        <p:grpSpPr>
          <a:xfrm>
            <a:off x="-143032" y="-50549"/>
            <a:ext cx="9524873" cy="5235379"/>
            <a:chOff x="-143032" y="-50549"/>
            <a:chExt cx="9524873" cy="5235379"/>
          </a:xfrm>
        </p:grpSpPr>
        <p:sp>
          <p:nvSpPr>
            <p:cNvPr id="209" name="Google Shape;209;p5"/>
            <p:cNvSpPr/>
            <p:nvPr/>
          </p:nvSpPr>
          <p:spPr>
            <a:xfrm>
              <a:off x="-143032" y="4374664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948818" y="4803439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8943518" y="1235414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411893" y="-50549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577550" y="2519725"/>
            <a:ext cx="25830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4983450" y="2519725"/>
            <a:ext cx="25830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>
            <a:off x="1577550" y="2885525"/>
            <a:ext cx="25830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>
            <a:off x="4983452" y="2885525"/>
            <a:ext cx="25830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7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17"/>
          <p:cNvGrpSpPr/>
          <p:nvPr/>
        </p:nvGrpSpPr>
        <p:grpSpPr>
          <a:xfrm>
            <a:off x="-276166" y="-254822"/>
            <a:ext cx="9666671" cy="5663153"/>
            <a:chOff x="-276166" y="-254822"/>
            <a:chExt cx="9666671" cy="5663153"/>
          </a:xfrm>
        </p:grpSpPr>
        <p:grpSp>
          <p:nvGrpSpPr>
            <p:cNvPr id="597" name="Google Shape;597;p17"/>
            <p:cNvGrpSpPr/>
            <p:nvPr/>
          </p:nvGrpSpPr>
          <p:grpSpPr>
            <a:xfrm>
              <a:off x="7060902" y="2673603"/>
              <a:ext cx="2329603" cy="2734728"/>
              <a:chOff x="7060902" y="2673603"/>
              <a:chExt cx="2329603" cy="2734728"/>
            </a:xfrm>
          </p:grpSpPr>
          <p:sp>
            <p:nvSpPr>
              <p:cNvPr id="598" name="Google Shape;598;p17"/>
              <p:cNvSpPr/>
              <p:nvPr/>
            </p:nvSpPr>
            <p:spPr>
              <a:xfrm>
                <a:off x="8211832" y="4815433"/>
                <a:ext cx="433208" cy="32806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08" extrusionOk="0">
                    <a:moveTo>
                      <a:pt x="976" y="908"/>
                    </a:moveTo>
                    <a:lnTo>
                      <a:pt x="1199" y="521"/>
                    </a:lnTo>
                    <a:lnTo>
                      <a:pt x="897" y="0"/>
                    </a:lnTo>
                    <a:lnTo>
                      <a:pt x="299" y="0"/>
                    </a:lnTo>
                    <a:lnTo>
                      <a:pt x="0" y="521"/>
                    </a:lnTo>
                    <a:lnTo>
                      <a:pt x="220" y="908"/>
                    </a:lnTo>
                    <a:lnTo>
                      <a:pt x="976" y="9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7"/>
              <p:cNvSpPr/>
              <p:nvPr/>
            </p:nvSpPr>
            <p:spPr>
              <a:xfrm>
                <a:off x="7061075" y="4600455"/>
                <a:ext cx="432846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8595177" y="4600455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7"/>
              <p:cNvSpPr/>
              <p:nvPr/>
            </p:nvSpPr>
            <p:spPr>
              <a:xfrm>
                <a:off x="8211832" y="4386200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7"/>
              <p:cNvSpPr/>
              <p:nvPr/>
            </p:nvSpPr>
            <p:spPr>
              <a:xfrm>
                <a:off x="8595177" y="4172306"/>
                <a:ext cx="433208" cy="377566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8595177" y="3743796"/>
                <a:ext cx="433208" cy="3779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6" extrusionOk="0">
                    <a:moveTo>
                      <a:pt x="299" y="1046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6"/>
                    </a:lnTo>
                    <a:lnTo>
                      <a:pt x="299" y="10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17"/>
              <p:cNvSpPr/>
              <p:nvPr/>
            </p:nvSpPr>
            <p:spPr>
              <a:xfrm>
                <a:off x="7827764" y="4600455"/>
                <a:ext cx="433930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8595177" y="3315647"/>
                <a:ext cx="433208" cy="377566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8966909" y="3509611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8966909" y="267360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8966909" y="309178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9" name="Google Shape;609;p17"/>
              <p:cNvGrpSpPr/>
              <p:nvPr/>
            </p:nvGrpSpPr>
            <p:grpSpPr>
              <a:xfrm>
                <a:off x="8966909" y="4386200"/>
                <a:ext cx="423596" cy="786295"/>
                <a:chOff x="9088834" y="4501483"/>
                <a:chExt cx="423596" cy="786295"/>
              </a:xfrm>
            </p:grpSpPr>
            <p:sp>
              <p:nvSpPr>
                <p:cNvPr id="610" name="Google Shape;610;p17"/>
                <p:cNvSpPr/>
                <p:nvPr/>
              </p:nvSpPr>
              <p:spPr>
                <a:xfrm>
                  <a:off x="9088834" y="4919311"/>
                  <a:ext cx="423596" cy="36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17"/>
                <p:cNvSpPr/>
                <p:nvPr/>
              </p:nvSpPr>
              <p:spPr>
                <a:xfrm>
                  <a:off x="9088834" y="4501483"/>
                  <a:ext cx="423596" cy="36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3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3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12" name="Google Shape;612;p17"/>
              <p:cNvSpPr/>
              <p:nvPr/>
            </p:nvSpPr>
            <p:spPr>
              <a:xfrm>
                <a:off x="8595177" y="5029680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7444252" y="4815433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7060902" y="5029680"/>
                <a:ext cx="433208" cy="378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5" name="Google Shape;615;p17"/>
            <p:cNvGrpSpPr/>
            <p:nvPr/>
          </p:nvGrpSpPr>
          <p:grpSpPr>
            <a:xfrm>
              <a:off x="-276166" y="-254822"/>
              <a:ext cx="1922399" cy="2250086"/>
              <a:chOff x="-276166" y="-254822"/>
              <a:chExt cx="1922399" cy="2250086"/>
            </a:xfrm>
          </p:grpSpPr>
          <p:sp>
            <p:nvSpPr>
              <p:cNvPr id="616" name="Google Shape;616;p17"/>
              <p:cNvSpPr/>
              <p:nvPr/>
            </p:nvSpPr>
            <p:spPr>
              <a:xfrm>
                <a:off x="99109" y="999361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99109" y="16335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848245" y="163353"/>
                <a:ext cx="422890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474030" y="372443"/>
                <a:ext cx="422890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99109" y="1417189"/>
                <a:ext cx="423596" cy="36952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99109" y="58153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-276166" y="1207911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-276166" y="37190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-276166" y="1625739"/>
                <a:ext cx="423596" cy="36952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-276166" y="790083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1223342" y="-45382"/>
                <a:ext cx="422890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7"/>
              <p:cNvSpPr/>
              <p:nvPr/>
            </p:nvSpPr>
            <p:spPr>
              <a:xfrm>
                <a:off x="473146" y="-45922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7"/>
              <p:cNvSpPr/>
              <p:nvPr/>
            </p:nvSpPr>
            <p:spPr>
              <a:xfrm>
                <a:off x="99096" y="-254822"/>
                <a:ext cx="423596" cy="368467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9" name="Google Shape;629;p17"/>
          <p:cNvGrpSpPr/>
          <p:nvPr/>
        </p:nvGrpSpPr>
        <p:grpSpPr>
          <a:xfrm>
            <a:off x="274893" y="156889"/>
            <a:ext cx="8985573" cy="5066891"/>
            <a:chOff x="274893" y="156889"/>
            <a:chExt cx="8985573" cy="5066891"/>
          </a:xfrm>
        </p:grpSpPr>
        <p:sp>
          <p:nvSpPr>
            <p:cNvPr id="630" name="Google Shape;630;p17"/>
            <p:cNvSpPr/>
            <p:nvPr/>
          </p:nvSpPr>
          <p:spPr>
            <a:xfrm>
              <a:off x="274893" y="1158751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8822143" y="3973114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6892393" y="4842389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1395593" y="156889"/>
              <a:ext cx="438323" cy="381391"/>
            </a:xfrm>
            <a:custGeom>
              <a:avLst/>
              <a:gdLst/>
              <a:ahLst/>
              <a:cxnLst/>
              <a:rect l="l" t="t" r="r" b="b"/>
              <a:pathLst>
                <a:path w="1201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201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17"/>
          <p:cNvSpPr txBox="1">
            <a:spLocks noGrp="1"/>
          </p:cNvSpPr>
          <p:nvPr>
            <p:ph type="subTitle" idx="1"/>
          </p:nvPr>
        </p:nvSpPr>
        <p:spPr>
          <a:xfrm>
            <a:off x="1090100" y="2229500"/>
            <a:ext cx="28485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7"/>
          <p:cNvSpPr txBox="1">
            <a:spLocks noGrp="1"/>
          </p:cNvSpPr>
          <p:nvPr>
            <p:ph type="subTitle" idx="2"/>
          </p:nvPr>
        </p:nvSpPr>
        <p:spPr>
          <a:xfrm>
            <a:off x="5192450" y="2229500"/>
            <a:ext cx="28485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7"/>
          <p:cNvSpPr txBox="1">
            <a:spLocks noGrp="1"/>
          </p:cNvSpPr>
          <p:nvPr>
            <p:ph type="subTitle" idx="3"/>
          </p:nvPr>
        </p:nvSpPr>
        <p:spPr>
          <a:xfrm>
            <a:off x="1096575" y="3880225"/>
            <a:ext cx="28485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7"/>
          <p:cNvSpPr txBox="1">
            <a:spLocks noGrp="1"/>
          </p:cNvSpPr>
          <p:nvPr>
            <p:ph type="subTitle" idx="4"/>
          </p:nvPr>
        </p:nvSpPr>
        <p:spPr>
          <a:xfrm>
            <a:off x="5198925" y="3880225"/>
            <a:ext cx="28485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7"/>
          <p:cNvSpPr txBox="1">
            <a:spLocks noGrp="1"/>
          </p:cNvSpPr>
          <p:nvPr>
            <p:ph type="title" idx="5" hasCustomPrompt="1"/>
          </p:nvPr>
        </p:nvSpPr>
        <p:spPr>
          <a:xfrm>
            <a:off x="2147600" y="1317726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0" name="Google Shape;640;p17"/>
          <p:cNvSpPr txBox="1">
            <a:spLocks noGrp="1"/>
          </p:cNvSpPr>
          <p:nvPr>
            <p:ph type="title" idx="6" hasCustomPrompt="1"/>
          </p:nvPr>
        </p:nvSpPr>
        <p:spPr>
          <a:xfrm>
            <a:off x="2155125" y="2969000"/>
            <a:ext cx="731400" cy="57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1" name="Google Shape;641;p17"/>
          <p:cNvSpPr txBox="1">
            <a:spLocks noGrp="1"/>
          </p:cNvSpPr>
          <p:nvPr>
            <p:ph type="title" idx="7" hasCustomPrompt="1"/>
          </p:nvPr>
        </p:nvSpPr>
        <p:spPr>
          <a:xfrm>
            <a:off x="6251000" y="1319526"/>
            <a:ext cx="731400" cy="57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2" name="Google Shape;642;p17"/>
          <p:cNvSpPr txBox="1">
            <a:spLocks noGrp="1"/>
          </p:cNvSpPr>
          <p:nvPr>
            <p:ph type="title" idx="8" hasCustomPrompt="1"/>
          </p:nvPr>
        </p:nvSpPr>
        <p:spPr>
          <a:xfrm>
            <a:off x="6257475" y="2969002"/>
            <a:ext cx="731400" cy="57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3" name="Google Shape;643;p17"/>
          <p:cNvSpPr txBox="1">
            <a:spLocks noGrp="1"/>
          </p:cNvSpPr>
          <p:nvPr>
            <p:ph type="subTitle" idx="9"/>
          </p:nvPr>
        </p:nvSpPr>
        <p:spPr>
          <a:xfrm>
            <a:off x="1090100" y="194262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44" name="Google Shape;644;p17"/>
          <p:cNvSpPr txBox="1">
            <a:spLocks noGrp="1"/>
          </p:cNvSpPr>
          <p:nvPr>
            <p:ph type="subTitle" idx="13"/>
          </p:nvPr>
        </p:nvSpPr>
        <p:spPr>
          <a:xfrm>
            <a:off x="1096575" y="359347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45" name="Google Shape;645;p17"/>
          <p:cNvSpPr txBox="1">
            <a:spLocks noGrp="1"/>
          </p:cNvSpPr>
          <p:nvPr>
            <p:ph type="subTitle" idx="14"/>
          </p:nvPr>
        </p:nvSpPr>
        <p:spPr>
          <a:xfrm>
            <a:off x="5192450" y="194262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46" name="Google Shape;646;p17"/>
          <p:cNvSpPr txBox="1">
            <a:spLocks noGrp="1"/>
          </p:cNvSpPr>
          <p:nvPr>
            <p:ph type="subTitle" idx="15"/>
          </p:nvPr>
        </p:nvSpPr>
        <p:spPr>
          <a:xfrm>
            <a:off x="5198925" y="359347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21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21"/>
          <p:cNvGrpSpPr/>
          <p:nvPr/>
        </p:nvGrpSpPr>
        <p:grpSpPr>
          <a:xfrm>
            <a:off x="-220038" y="-280890"/>
            <a:ext cx="9568703" cy="5650971"/>
            <a:chOff x="-220038" y="-280890"/>
            <a:chExt cx="9568703" cy="5650971"/>
          </a:xfrm>
        </p:grpSpPr>
        <p:grpSp>
          <p:nvGrpSpPr>
            <p:cNvPr id="792" name="Google Shape;792;p21"/>
            <p:cNvGrpSpPr/>
            <p:nvPr/>
          </p:nvGrpSpPr>
          <p:grpSpPr>
            <a:xfrm>
              <a:off x="-220038" y="3307183"/>
              <a:ext cx="3096463" cy="2062898"/>
              <a:chOff x="-334362" y="2975654"/>
              <a:chExt cx="3723053" cy="2480339"/>
            </a:xfrm>
          </p:grpSpPr>
          <p:grpSp>
            <p:nvGrpSpPr>
              <p:cNvPr id="793" name="Google Shape;793;p21"/>
              <p:cNvGrpSpPr/>
              <p:nvPr/>
            </p:nvGrpSpPr>
            <p:grpSpPr>
              <a:xfrm>
                <a:off x="120463" y="4754248"/>
                <a:ext cx="3268228" cy="447968"/>
                <a:chOff x="601435" y="5008459"/>
                <a:chExt cx="3268228" cy="447968"/>
              </a:xfrm>
            </p:grpSpPr>
            <p:sp>
              <p:nvSpPr>
                <p:cNvPr id="794" name="Google Shape;794;p21"/>
                <p:cNvSpPr/>
                <p:nvPr/>
              </p:nvSpPr>
              <p:spPr>
                <a:xfrm>
                  <a:off x="60143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9" y="1045"/>
                      </a:moveTo>
                      <a:lnTo>
                        <a:pt x="0" y="524"/>
                      </a:lnTo>
                      <a:lnTo>
                        <a:pt x="299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299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21"/>
                <p:cNvSpPr/>
                <p:nvPr/>
              </p:nvSpPr>
              <p:spPr>
                <a:xfrm>
                  <a:off x="151108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" name="Google Shape;796;p21"/>
                <p:cNvSpPr/>
                <p:nvPr/>
              </p:nvSpPr>
              <p:spPr>
                <a:xfrm>
                  <a:off x="2421593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" name="Google Shape;797;p21"/>
                <p:cNvSpPr/>
                <p:nvPr/>
              </p:nvSpPr>
              <p:spPr>
                <a:xfrm>
                  <a:off x="3356110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8" y="1045"/>
                      </a:moveTo>
                      <a:lnTo>
                        <a:pt x="0" y="524"/>
                      </a:lnTo>
                      <a:lnTo>
                        <a:pt x="298" y="0"/>
                      </a:lnTo>
                      <a:lnTo>
                        <a:pt x="896" y="0"/>
                      </a:lnTo>
                      <a:lnTo>
                        <a:pt x="1198" y="524"/>
                      </a:lnTo>
                      <a:lnTo>
                        <a:pt x="896" y="1045"/>
                      </a:lnTo>
                      <a:lnTo>
                        <a:pt x="298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8" name="Google Shape;798;p21"/>
              <p:cNvSpPr/>
              <p:nvPr/>
            </p:nvSpPr>
            <p:spPr>
              <a:xfrm>
                <a:off x="1485797" y="4499185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2395447" y="4499185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120463" y="4244979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1030971" y="4244979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120463" y="3229013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120463" y="3736996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-334362" y="2975654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5" name="Google Shape;805;p21"/>
              <p:cNvGrpSpPr/>
              <p:nvPr/>
            </p:nvGrpSpPr>
            <p:grpSpPr>
              <a:xfrm>
                <a:off x="-334362" y="3990773"/>
                <a:ext cx="514839" cy="957237"/>
                <a:chOff x="-334362" y="4020346"/>
                <a:chExt cx="514839" cy="957237"/>
              </a:xfrm>
            </p:grpSpPr>
            <p:sp>
              <p:nvSpPr>
                <p:cNvPr id="806" name="Google Shape;806;p21"/>
                <p:cNvSpPr/>
                <p:nvPr/>
              </p:nvSpPr>
              <p:spPr>
                <a:xfrm>
                  <a:off x="-334362" y="4528329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21"/>
                <p:cNvSpPr/>
                <p:nvPr/>
              </p:nvSpPr>
              <p:spPr>
                <a:xfrm>
                  <a:off x="-334362" y="4020346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8" name="Google Shape;808;p21"/>
              <p:cNvGrpSpPr/>
              <p:nvPr/>
            </p:nvGrpSpPr>
            <p:grpSpPr>
              <a:xfrm>
                <a:off x="576146" y="5008026"/>
                <a:ext cx="1423203" cy="447968"/>
                <a:chOff x="601435" y="5008459"/>
                <a:chExt cx="1423203" cy="447968"/>
              </a:xfrm>
            </p:grpSpPr>
            <p:sp>
              <p:nvSpPr>
                <p:cNvPr id="809" name="Google Shape;809;p21"/>
                <p:cNvSpPr/>
                <p:nvPr/>
              </p:nvSpPr>
              <p:spPr>
                <a:xfrm>
                  <a:off x="60143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299" y="1045"/>
                      </a:moveTo>
                      <a:lnTo>
                        <a:pt x="0" y="524"/>
                      </a:lnTo>
                      <a:lnTo>
                        <a:pt x="299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299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p21"/>
                <p:cNvSpPr/>
                <p:nvPr/>
              </p:nvSpPr>
              <p:spPr>
                <a:xfrm>
                  <a:off x="1511085" y="5008459"/>
                  <a:ext cx="513553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198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11" name="Google Shape;811;p21"/>
            <p:cNvGrpSpPr/>
            <p:nvPr/>
          </p:nvGrpSpPr>
          <p:grpSpPr>
            <a:xfrm>
              <a:off x="6643278" y="-280890"/>
              <a:ext cx="2705386" cy="1824035"/>
              <a:chOff x="6217853" y="-309429"/>
              <a:chExt cx="3244647" cy="2227420"/>
            </a:xfrm>
          </p:grpSpPr>
          <p:sp>
            <p:nvSpPr>
              <p:cNvPr id="812" name="Google Shape;812;p21"/>
              <p:cNvSpPr/>
              <p:nvPr/>
            </p:nvSpPr>
            <p:spPr>
              <a:xfrm>
                <a:off x="8038011" y="706977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7582328" y="45277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8492836" y="4527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8038011" y="198565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8492836" y="1468738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7" name="Google Shape;817;p21"/>
              <p:cNvGrpSpPr/>
              <p:nvPr/>
            </p:nvGrpSpPr>
            <p:grpSpPr>
              <a:xfrm>
                <a:off x="8491986" y="198565"/>
                <a:ext cx="970514" cy="1210820"/>
                <a:chOff x="-790037" y="3512363"/>
                <a:chExt cx="970514" cy="1210820"/>
              </a:xfrm>
            </p:grpSpPr>
            <p:sp>
              <p:nvSpPr>
                <p:cNvPr id="818" name="Google Shape;818;p21"/>
                <p:cNvSpPr/>
                <p:nvPr/>
              </p:nvSpPr>
              <p:spPr>
                <a:xfrm>
                  <a:off x="-790037" y="4273929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p21"/>
                <p:cNvSpPr/>
                <p:nvPr/>
              </p:nvSpPr>
              <p:spPr>
                <a:xfrm>
                  <a:off x="-334362" y="351236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p21"/>
                <p:cNvSpPr/>
                <p:nvPr/>
              </p:nvSpPr>
              <p:spPr>
                <a:xfrm>
                  <a:off x="-334362" y="4020346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21" name="Google Shape;821;p21"/>
              <p:cNvSpPr/>
              <p:nvPr/>
            </p:nvSpPr>
            <p:spPr>
              <a:xfrm>
                <a:off x="8947655" y="-309418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7581903" y="-55191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8492411" y="-5519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6217853" y="-309429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6672261" y="-5519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7128361" y="-309429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7" name="Google Shape;827;p21"/>
          <p:cNvGrpSpPr/>
          <p:nvPr/>
        </p:nvGrpSpPr>
        <p:grpSpPr>
          <a:xfrm>
            <a:off x="537250" y="135085"/>
            <a:ext cx="8810636" cy="5235005"/>
            <a:chOff x="537250" y="135085"/>
            <a:chExt cx="8810636" cy="5235005"/>
          </a:xfrm>
        </p:grpSpPr>
        <p:sp>
          <p:nvSpPr>
            <p:cNvPr id="828" name="Google Shape;828;p21"/>
            <p:cNvSpPr/>
            <p:nvPr/>
          </p:nvSpPr>
          <p:spPr>
            <a:xfrm>
              <a:off x="537250" y="4574991"/>
              <a:ext cx="427494" cy="37259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2050245" y="4997501"/>
              <a:ext cx="427494" cy="37259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8919352" y="967302"/>
              <a:ext cx="428535" cy="366792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7401603" y="135085"/>
              <a:ext cx="428535" cy="366792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22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22"/>
          <p:cNvGrpSpPr/>
          <p:nvPr/>
        </p:nvGrpSpPr>
        <p:grpSpPr>
          <a:xfrm>
            <a:off x="-211829" y="-252351"/>
            <a:ext cx="9646920" cy="5600101"/>
            <a:chOff x="-211829" y="-252351"/>
            <a:chExt cx="9646920" cy="5600101"/>
          </a:xfrm>
        </p:grpSpPr>
        <p:sp>
          <p:nvSpPr>
            <p:cNvPr id="835" name="Google Shape;835;p22"/>
            <p:cNvSpPr/>
            <p:nvPr/>
          </p:nvSpPr>
          <p:spPr>
            <a:xfrm>
              <a:off x="7879044" y="4977188"/>
              <a:ext cx="424820" cy="370562"/>
            </a:xfrm>
            <a:custGeom>
              <a:avLst/>
              <a:gdLst/>
              <a:ahLst/>
              <a:cxnLst/>
              <a:rect l="l" t="t" r="r" b="b"/>
              <a:pathLst>
                <a:path w="1198" h="1045" extrusionOk="0">
                  <a:moveTo>
                    <a:pt x="301" y="1045"/>
                  </a:moveTo>
                  <a:lnTo>
                    <a:pt x="0" y="524"/>
                  </a:lnTo>
                  <a:lnTo>
                    <a:pt x="301" y="0"/>
                  </a:lnTo>
                  <a:lnTo>
                    <a:pt x="899" y="0"/>
                  </a:lnTo>
                  <a:lnTo>
                    <a:pt x="1198" y="524"/>
                  </a:lnTo>
                  <a:lnTo>
                    <a:pt x="899" y="1045"/>
                  </a:lnTo>
                  <a:lnTo>
                    <a:pt x="30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8632232" y="4977188"/>
              <a:ext cx="424820" cy="370562"/>
            </a:xfrm>
            <a:custGeom>
              <a:avLst/>
              <a:gdLst/>
              <a:ahLst/>
              <a:cxnLst/>
              <a:rect l="l" t="t" r="r" b="b"/>
              <a:pathLst>
                <a:path w="1198" h="1045" extrusionOk="0">
                  <a:moveTo>
                    <a:pt x="298" y="1045"/>
                  </a:moveTo>
                  <a:lnTo>
                    <a:pt x="0" y="524"/>
                  </a:lnTo>
                  <a:lnTo>
                    <a:pt x="298" y="0"/>
                  </a:lnTo>
                  <a:lnTo>
                    <a:pt x="896" y="0"/>
                  </a:lnTo>
                  <a:lnTo>
                    <a:pt x="1198" y="524"/>
                  </a:lnTo>
                  <a:lnTo>
                    <a:pt x="896" y="1045"/>
                  </a:lnTo>
                  <a:lnTo>
                    <a:pt x="298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7" name="Google Shape;837;p22"/>
            <p:cNvGrpSpPr/>
            <p:nvPr/>
          </p:nvGrpSpPr>
          <p:grpSpPr>
            <a:xfrm>
              <a:off x="7126275" y="3092100"/>
              <a:ext cx="2308816" cy="2051409"/>
              <a:chOff x="6672678" y="2718377"/>
              <a:chExt cx="2791122" cy="2479944"/>
            </a:xfrm>
          </p:grpSpPr>
          <p:sp>
            <p:nvSpPr>
              <p:cNvPr id="838" name="Google Shape;838;p22"/>
              <p:cNvSpPr/>
              <p:nvPr/>
            </p:nvSpPr>
            <p:spPr>
              <a:xfrm>
                <a:off x="7127722" y="4750353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8037373" y="4750353"/>
                <a:ext cx="514410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0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6672678" y="4496560"/>
                <a:ext cx="513553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8492836" y="4496560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8038011" y="4242354"/>
                <a:ext cx="513981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8" extrusionOk="0">
                    <a:moveTo>
                      <a:pt x="299" y="1048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8"/>
                    </a:lnTo>
                    <a:lnTo>
                      <a:pt x="299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8038011" y="37343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7582336" y="3989854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3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3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8037586" y="3226398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1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1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7582328" y="4496560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8492836" y="2972182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48" name="Google Shape;848;p22"/>
              <p:cNvGrpSpPr/>
              <p:nvPr/>
            </p:nvGrpSpPr>
            <p:grpSpPr>
              <a:xfrm>
                <a:off x="8947661" y="2718377"/>
                <a:ext cx="514839" cy="956379"/>
                <a:chOff x="-335637" y="454377"/>
                <a:chExt cx="514839" cy="956379"/>
              </a:xfrm>
            </p:grpSpPr>
            <p:sp>
              <p:nvSpPr>
                <p:cNvPr id="849" name="Google Shape;849;p22"/>
                <p:cNvSpPr/>
                <p:nvPr/>
              </p:nvSpPr>
              <p:spPr>
                <a:xfrm>
                  <a:off x="-335637" y="454377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3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3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22"/>
                <p:cNvSpPr/>
                <p:nvPr/>
              </p:nvSpPr>
              <p:spPr>
                <a:xfrm>
                  <a:off x="-335637" y="962788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1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1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51" name="Google Shape;851;p22"/>
              <p:cNvSpPr/>
              <p:nvPr/>
            </p:nvSpPr>
            <p:spPr>
              <a:xfrm>
                <a:off x="8948961" y="4242569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22"/>
            <p:cNvGrpSpPr/>
            <p:nvPr/>
          </p:nvGrpSpPr>
          <p:grpSpPr>
            <a:xfrm>
              <a:off x="-211829" y="-252351"/>
              <a:ext cx="2308858" cy="2266530"/>
              <a:chOff x="-335649" y="-309497"/>
              <a:chExt cx="2789824" cy="2738678"/>
            </a:xfrm>
          </p:grpSpPr>
          <p:sp>
            <p:nvSpPr>
              <p:cNvPr id="853" name="Google Shape;853;p22"/>
              <p:cNvSpPr/>
              <p:nvPr/>
            </p:nvSpPr>
            <p:spPr>
              <a:xfrm>
                <a:off x="575935" y="-55291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121109" y="-309497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8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1030760" y="-309497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9" y="0"/>
                    </a:lnTo>
                    <a:lnTo>
                      <a:pt x="1198" y="524"/>
                    </a:lnTo>
                    <a:lnTo>
                      <a:pt x="899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2"/>
              <p:cNvSpPr/>
              <p:nvPr/>
            </p:nvSpPr>
            <p:spPr>
              <a:xfrm>
                <a:off x="120463" y="1214860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2"/>
              <p:cNvSpPr/>
              <p:nvPr/>
            </p:nvSpPr>
            <p:spPr>
              <a:xfrm>
                <a:off x="576146" y="4526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1030971" y="198465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897" y="0"/>
                    </a:lnTo>
                    <a:lnTo>
                      <a:pt x="1199" y="524"/>
                    </a:lnTo>
                    <a:lnTo>
                      <a:pt x="897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1940622" y="198465"/>
                <a:ext cx="513553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8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120463" y="1722844"/>
                <a:ext cx="514839" cy="4492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8" extrusionOk="0">
                    <a:moveTo>
                      <a:pt x="301" y="1048"/>
                    </a:moveTo>
                    <a:lnTo>
                      <a:pt x="0" y="524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4"/>
                    </a:lnTo>
                    <a:lnTo>
                      <a:pt x="899" y="1048"/>
                    </a:lnTo>
                    <a:lnTo>
                      <a:pt x="301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120463" y="706877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3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3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>
                <a:off x="1485797" y="452671"/>
                <a:ext cx="513981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045" extrusionOk="0">
                    <a:moveTo>
                      <a:pt x="299" y="1045"/>
                    </a:moveTo>
                    <a:lnTo>
                      <a:pt x="0" y="524"/>
                    </a:lnTo>
                    <a:lnTo>
                      <a:pt x="299" y="0"/>
                    </a:lnTo>
                    <a:lnTo>
                      <a:pt x="900" y="0"/>
                    </a:lnTo>
                    <a:lnTo>
                      <a:pt x="1199" y="524"/>
                    </a:lnTo>
                    <a:lnTo>
                      <a:pt x="900" y="1045"/>
                    </a:lnTo>
                    <a:lnTo>
                      <a:pt x="299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-335649" y="1981213"/>
                <a:ext cx="514839" cy="447968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45" extrusionOk="0">
                    <a:moveTo>
                      <a:pt x="301" y="1045"/>
                    </a:moveTo>
                    <a:lnTo>
                      <a:pt x="0" y="521"/>
                    </a:lnTo>
                    <a:lnTo>
                      <a:pt x="301" y="0"/>
                    </a:lnTo>
                    <a:lnTo>
                      <a:pt x="899" y="0"/>
                    </a:lnTo>
                    <a:lnTo>
                      <a:pt x="1201" y="521"/>
                    </a:lnTo>
                    <a:lnTo>
                      <a:pt x="899" y="1045"/>
                    </a:lnTo>
                    <a:lnTo>
                      <a:pt x="301" y="10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4" name="Google Shape;864;p22"/>
              <p:cNvGrpSpPr/>
              <p:nvPr/>
            </p:nvGrpSpPr>
            <p:grpSpPr>
              <a:xfrm>
                <a:off x="-335647" y="-54873"/>
                <a:ext cx="514839" cy="1973204"/>
                <a:chOff x="-335637" y="-54873"/>
                <a:chExt cx="514839" cy="1973204"/>
              </a:xfrm>
            </p:grpSpPr>
            <p:sp>
              <p:nvSpPr>
                <p:cNvPr id="865" name="Google Shape;865;p22"/>
                <p:cNvSpPr/>
                <p:nvPr/>
              </p:nvSpPr>
              <p:spPr>
                <a:xfrm>
                  <a:off x="-335637" y="453110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22"/>
                <p:cNvSpPr/>
                <p:nvPr/>
              </p:nvSpPr>
              <p:spPr>
                <a:xfrm>
                  <a:off x="-335637" y="961094"/>
                  <a:ext cx="514839" cy="44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8" extrusionOk="0">
                      <a:moveTo>
                        <a:pt x="301" y="1048"/>
                      </a:moveTo>
                      <a:lnTo>
                        <a:pt x="0" y="524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4"/>
                      </a:lnTo>
                      <a:lnTo>
                        <a:pt x="899" y="1048"/>
                      </a:lnTo>
                      <a:lnTo>
                        <a:pt x="301" y="10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22"/>
                <p:cNvSpPr/>
                <p:nvPr/>
              </p:nvSpPr>
              <p:spPr>
                <a:xfrm>
                  <a:off x="-335637" y="-5487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3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3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22"/>
                <p:cNvSpPr/>
                <p:nvPr/>
              </p:nvSpPr>
              <p:spPr>
                <a:xfrm>
                  <a:off x="-335637" y="1470363"/>
                  <a:ext cx="514839" cy="447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045" extrusionOk="0">
                      <a:moveTo>
                        <a:pt x="301" y="1045"/>
                      </a:moveTo>
                      <a:lnTo>
                        <a:pt x="0" y="521"/>
                      </a:lnTo>
                      <a:lnTo>
                        <a:pt x="301" y="0"/>
                      </a:lnTo>
                      <a:lnTo>
                        <a:pt x="899" y="0"/>
                      </a:lnTo>
                      <a:lnTo>
                        <a:pt x="1201" y="521"/>
                      </a:lnTo>
                      <a:lnTo>
                        <a:pt x="899" y="1045"/>
                      </a:lnTo>
                      <a:lnTo>
                        <a:pt x="301" y="10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69" name="Google Shape;869;p22"/>
          <p:cNvGrpSpPr/>
          <p:nvPr/>
        </p:nvGrpSpPr>
        <p:grpSpPr>
          <a:xfrm>
            <a:off x="166362" y="-41975"/>
            <a:ext cx="8890861" cy="4759752"/>
            <a:chOff x="166362" y="-41975"/>
            <a:chExt cx="8890861" cy="4759752"/>
          </a:xfrm>
        </p:grpSpPr>
        <p:sp>
          <p:nvSpPr>
            <p:cNvPr id="870" name="Google Shape;870;p22"/>
            <p:cNvSpPr/>
            <p:nvPr/>
          </p:nvSpPr>
          <p:spPr>
            <a:xfrm>
              <a:off x="329806" y="1591080"/>
              <a:ext cx="425381" cy="37075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166362" y="168231"/>
              <a:ext cx="425381" cy="37075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1295967" y="-41975"/>
              <a:ext cx="425381" cy="370750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7502267" y="4347215"/>
              <a:ext cx="425174" cy="370562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8632048" y="4136753"/>
              <a:ext cx="425174" cy="370562"/>
            </a:xfrm>
            <a:custGeom>
              <a:avLst/>
              <a:gdLst/>
              <a:ahLst/>
              <a:cxnLst/>
              <a:rect l="l" t="t" r="r" b="b"/>
              <a:pathLst>
                <a:path w="1199" h="1045" extrusionOk="0">
                  <a:moveTo>
                    <a:pt x="299" y="1045"/>
                  </a:moveTo>
                  <a:lnTo>
                    <a:pt x="0" y="524"/>
                  </a:lnTo>
                  <a:lnTo>
                    <a:pt x="299" y="0"/>
                  </a:lnTo>
                  <a:lnTo>
                    <a:pt x="897" y="0"/>
                  </a:lnTo>
                  <a:lnTo>
                    <a:pt x="1199" y="524"/>
                  </a:lnTo>
                  <a:lnTo>
                    <a:pt x="897" y="1045"/>
                  </a:lnTo>
                  <a:lnTo>
                    <a:pt x="299" y="10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3" r:id="rId5"/>
    <p:sldLayoutId id="2147483667" r:id="rId6"/>
    <p:sldLayoutId id="2147483668" r:id="rId7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10.wdp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gif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10.wdp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6"/>
          <p:cNvSpPr txBox="1">
            <a:spLocks noGrp="1"/>
          </p:cNvSpPr>
          <p:nvPr>
            <p:ph type="ctrTitle"/>
          </p:nvPr>
        </p:nvSpPr>
        <p:spPr>
          <a:xfrm>
            <a:off x="1093305" y="1822821"/>
            <a:ext cx="6957390" cy="999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Hocus Game Solver</a:t>
            </a:r>
            <a:endParaRPr sz="5400" dirty="0"/>
          </a:p>
        </p:txBody>
      </p:sp>
      <p:sp>
        <p:nvSpPr>
          <p:cNvPr id="886" name="Google Shape;886;p26"/>
          <p:cNvSpPr txBox="1">
            <a:spLocks noGrp="1"/>
          </p:cNvSpPr>
          <p:nvPr>
            <p:ph type="subTitle" idx="1"/>
          </p:nvPr>
        </p:nvSpPr>
        <p:spPr>
          <a:xfrm>
            <a:off x="3987800" y="2732104"/>
            <a:ext cx="1168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Taha Shah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(408351)</a:t>
            </a:r>
            <a:endParaRPr dirty="0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DAEAE49-44DD-2400-B25C-2177D6A19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3330410"/>
            <a:ext cx="739786" cy="775655"/>
          </a:xfrm>
          <a:prstGeom prst="rect">
            <a:avLst/>
          </a:prstGeom>
        </p:spPr>
      </p:pic>
      <p:sp>
        <p:nvSpPr>
          <p:cNvPr id="4" name="Google Shape;886;p26">
            <a:extLst>
              <a:ext uri="{FF2B5EF4-FFF2-40B4-BE49-F238E27FC236}">
                <a16:creationId xmlns:a16="http://schemas.microsoft.com/office/drawing/2014/main" id="{ECD41BFE-9851-476C-02DF-41167FDDA038}"/>
              </a:ext>
            </a:extLst>
          </p:cNvPr>
          <p:cNvSpPr txBox="1">
            <a:spLocks/>
          </p:cNvSpPr>
          <p:nvPr/>
        </p:nvSpPr>
        <p:spPr>
          <a:xfrm>
            <a:off x="1237040" y="2732104"/>
            <a:ext cx="166872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i-FI" dirty="0"/>
              <a:t>Maheen Ahmed</a:t>
            </a:r>
          </a:p>
          <a:p>
            <a:pPr marL="0" indent="0"/>
            <a:r>
              <a:rPr lang="fi-FI" dirty="0"/>
              <a:t>(429551)</a:t>
            </a:r>
          </a:p>
        </p:txBody>
      </p:sp>
      <p:sp>
        <p:nvSpPr>
          <p:cNvPr id="5" name="Google Shape;886;p26">
            <a:extLst>
              <a:ext uri="{FF2B5EF4-FFF2-40B4-BE49-F238E27FC236}">
                <a16:creationId xmlns:a16="http://schemas.microsoft.com/office/drawing/2014/main" id="{BF4C07F9-09B0-71A0-198F-458A8622BD02}"/>
              </a:ext>
            </a:extLst>
          </p:cNvPr>
          <p:cNvSpPr txBox="1">
            <a:spLocks/>
          </p:cNvSpPr>
          <p:nvPr/>
        </p:nvSpPr>
        <p:spPr>
          <a:xfrm>
            <a:off x="6738560" y="2728528"/>
            <a:ext cx="116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i-FI" dirty="0"/>
              <a:t>Zain Ali</a:t>
            </a:r>
          </a:p>
          <a:p>
            <a:pPr marL="0" indent="0"/>
            <a:r>
              <a:rPr lang="fi-FI" dirty="0"/>
              <a:t>(405704)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8AEA6FB6-2695-71A0-2A1D-1658C87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B00C83-52CF-1594-D49A-D5C8D6288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2961" y="1152544"/>
            <a:ext cx="3989745" cy="3845710"/>
          </a:xfrm>
          <a:prstGeom prst="rect">
            <a:avLst/>
          </a:prstGeom>
        </p:spPr>
      </p:pic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A3D4299E-1279-3FFB-D03D-4835908305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26C30C-93DA-2130-EF2C-17CF1E4E15AD}"/>
              </a:ext>
            </a:extLst>
          </p:cNvPr>
          <p:cNvGrpSpPr/>
          <p:nvPr/>
        </p:nvGrpSpPr>
        <p:grpSpPr>
          <a:xfrm>
            <a:off x="9694735" y="772258"/>
            <a:ext cx="4275209" cy="1371438"/>
            <a:chOff x="4513135" y="997001"/>
            <a:chExt cx="4275209" cy="13714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FF655E-2910-E033-CA1A-B64A5608F993}"/>
                </a:ext>
              </a:extLst>
            </p:cNvPr>
            <p:cNvSpPr/>
            <p:nvPr/>
          </p:nvSpPr>
          <p:spPr>
            <a:xfrm>
              <a:off x="4513135" y="1683527"/>
              <a:ext cx="897940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2695C2C-3848-89A1-647D-21DCD3F68BC5}"/>
                </a:ext>
              </a:extLst>
            </p:cNvPr>
            <p:cNvSpPr/>
            <p:nvPr/>
          </p:nvSpPr>
          <p:spPr>
            <a:xfrm>
              <a:off x="7294960" y="997001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B8A11D-BD63-D2C0-4CEA-A03AC3A459AD}"/>
                </a:ext>
              </a:extLst>
            </p:cNvPr>
            <p:cNvCxnSpPr>
              <a:cxnSpLocks/>
              <a:stCxn id="18" idx="7"/>
              <a:endCxn id="20" idx="1"/>
            </p:cNvCxnSpPr>
            <p:nvPr/>
          </p:nvCxnSpPr>
          <p:spPr>
            <a:xfrm flipV="1">
              <a:off x="5279575" y="1183228"/>
              <a:ext cx="2218368" cy="60060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283DE3-4B59-A647-C864-B693FA2D0DB5}"/>
                </a:ext>
              </a:extLst>
            </p:cNvPr>
            <p:cNvCxnSpPr>
              <a:cxnSpLocks/>
              <a:stCxn id="18" idx="6"/>
              <a:endCxn id="20" idx="4"/>
            </p:cNvCxnSpPr>
            <p:nvPr/>
          </p:nvCxnSpPr>
          <p:spPr>
            <a:xfrm>
              <a:off x="5411075" y="2025983"/>
              <a:ext cx="2576912" cy="24265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941;p32">
              <a:extLst>
                <a:ext uri="{FF2B5EF4-FFF2-40B4-BE49-F238E27FC236}">
                  <a16:creationId xmlns:a16="http://schemas.microsoft.com/office/drawing/2014/main" id="{27A0E3EF-9C3E-5B31-8E14-CCD150416F78}"/>
                </a:ext>
              </a:extLst>
            </p:cNvPr>
            <p:cNvSpPr txBox="1">
              <a:spLocks/>
            </p:cNvSpPr>
            <p:nvPr/>
          </p:nvSpPr>
          <p:spPr>
            <a:xfrm>
              <a:off x="7187628" y="1271257"/>
              <a:ext cx="1600716" cy="854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Overlap Case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4BB4E2-F128-DA50-0794-372290248338}"/>
              </a:ext>
            </a:extLst>
          </p:cNvPr>
          <p:cNvGrpSpPr/>
          <p:nvPr/>
        </p:nvGrpSpPr>
        <p:grpSpPr>
          <a:xfrm>
            <a:off x="-3903301" y="1783830"/>
            <a:ext cx="3456261" cy="1429942"/>
            <a:chOff x="170859" y="1905129"/>
            <a:chExt cx="3456261" cy="142994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8BB5A6-1BF2-D340-E2E4-3B62E386A401}"/>
                </a:ext>
              </a:extLst>
            </p:cNvPr>
            <p:cNvSpPr/>
            <p:nvPr/>
          </p:nvSpPr>
          <p:spPr>
            <a:xfrm>
              <a:off x="2846432" y="2569261"/>
              <a:ext cx="780688" cy="76581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2A270E-1540-6114-10C9-6D188669F9A4}"/>
                </a:ext>
              </a:extLst>
            </p:cNvPr>
            <p:cNvSpPr/>
            <p:nvPr/>
          </p:nvSpPr>
          <p:spPr>
            <a:xfrm>
              <a:off x="256174" y="1905129"/>
              <a:ext cx="1378616" cy="1291569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D24E852-E1BE-A5AE-3405-D8F67896FEBC}"/>
                </a:ext>
              </a:extLst>
            </p:cNvPr>
            <p:cNvCxnSpPr>
              <a:cxnSpLocks/>
              <a:stCxn id="31" idx="1"/>
              <a:endCxn id="32" idx="7"/>
            </p:cNvCxnSpPr>
            <p:nvPr/>
          </p:nvCxnSpPr>
          <p:spPr>
            <a:xfrm flipH="1" flipV="1">
              <a:off x="1432896" y="2094275"/>
              <a:ext cx="1527865" cy="587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79B6454-01DD-914C-C689-D94518906E4E}"/>
                </a:ext>
              </a:extLst>
            </p:cNvPr>
            <p:cNvCxnSpPr>
              <a:cxnSpLocks/>
              <a:stCxn id="31" idx="2"/>
              <a:endCxn id="32" idx="4"/>
            </p:cNvCxnSpPr>
            <p:nvPr/>
          </p:nvCxnSpPr>
          <p:spPr>
            <a:xfrm flipH="1">
              <a:off x="945482" y="2952166"/>
              <a:ext cx="1900950" cy="24453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Google Shape;941;p32">
              <a:extLst>
                <a:ext uri="{FF2B5EF4-FFF2-40B4-BE49-F238E27FC236}">
                  <a16:creationId xmlns:a16="http://schemas.microsoft.com/office/drawing/2014/main" id="{F731BFE5-F9E1-C91A-08E8-F2AD33856E98}"/>
                </a:ext>
              </a:extLst>
            </p:cNvPr>
            <p:cNvSpPr txBox="1">
              <a:spLocks/>
            </p:cNvSpPr>
            <p:nvPr/>
          </p:nvSpPr>
          <p:spPr>
            <a:xfrm>
              <a:off x="170859" y="2282911"/>
              <a:ext cx="160071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Portal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3A0D6C-3BF2-09DD-01FC-BCD3C683BD2F}"/>
              </a:ext>
            </a:extLst>
          </p:cNvPr>
          <p:cNvGrpSpPr/>
          <p:nvPr/>
        </p:nvGrpSpPr>
        <p:grpSpPr>
          <a:xfrm>
            <a:off x="2995563" y="5510831"/>
            <a:ext cx="1386053" cy="2730856"/>
            <a:chOff x="3269883" y="2310431"/>
            <a:chExt cx="1386053" cy="27308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8115220-67BB-A418-4E39-EAC25EA564D3}"/>
                </a:ext>
              </a:extLst>
            </p:cNvPr>
            <p:cNvSpPr/>
            <p:nvPr/>
          </p:nvSpPr>
          <p:spPr>
            <a:xfrm>
              <a:off x="3962909" y="2310431"/>
              <a:ext cx="690736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C0F7FC-2DCA-0E37-EE77-3D4A2C6DE61C}"/>
                </a:ext>
              </a:extLst>
            </p:cNvPr>
            <p:cNvSpPr/>
            <p:nvPr/>
          </p:nvSpPr>
          <p:spPr>
            <a:xfrm>
              <a:off x="3269883" y="3769649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5" name="Google Shape;941;p32">
              <a:extLst>
                <a:ext uri="{FF2B5EF4-FFF2-40B4-BE49-F238E27FC236}">
                  <a16:creationId xmlns:a16="http://schemas.microsoft.com/office/drawing/2014/main" id="{B94DE37C-F82B-9232-9BFA-A112FA6774CB}"/>
                </a:ext>
              </a:extLst>
            </p:cNvPr>
            <p:cNvSpPr txBox="1">
              <a:spLocks/>
            </p:cNvSpPr>
            <p:nvPr/>
          </p:nvSpPr>
          <p:spPr>
            <a:xfrm>
              <a:off x="3341283" y="4031243"/>
              <a:ext cx="1243252" cy="662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Decision Node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164B4-CB2D-E259-8E1C-EB7DAF957C5F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H="1">
              <a:off x="3472866" y="2895040"/>
              <a:ext cx="591199" cy="10608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E08AA7B-D5EB-9ABB-0AA3-8625B8141FC5}"/>
                </a:ext>
              </a:extLst>
            </p:cNvPr>
            <p:cNvCxnSpPr>
              <a:cxnSpLocks/>
              <a:endCxn id="28" idx="6"/>
            </p:cNvCxnSpPr>
            <p:nvPr/>
          </p:nvCxnSpPr>
          <p:spPr>
            <a:xfrm>
              <a:off x="4419213" y="2995343"/>
              <a:ext cx="236723" cy="141012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black background with hexagons&#10;&#10;Description automatically generated">
            <a:extLst>
              <a:ext uri="{FF2B5EF4-FFF2-40B4-BE49-F238E27FC236}">
                <a16:creationId xmlns:a16="http://schemas.microsoft.com/office/drawing/2014/main" id="{0FBCA731-2B48-7041-C482-AD6003B8332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118" t="33114" r="24190" b="31226"/>
          <a:stretch/>
        </p:blipFill>
        <p:spPr>
          <a:xfrm>
            <a:off x="5233559" y="772258"/>
            <a:ext cx="4461176" cy="4557924"/>
          </a:xfrm>
          <a:prstGeom prst="rect">
            <a:avLst/>
          </a:prstGeom>
        </p:spPr>
      </p:pic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ED5246D5-7AE8-AC53-4E49-AF873C7666B5}"/>
              </a:ext>
            </a:extLst>
          </p:cNvPr>
          <p:cNvSpPr txBox="1">
            <a:spLocks/>
          </p:cNvSpPr>
          <p:nvPr/>
        </p:nvSpPr>
        <p:spPr>
          <a:xfrm>
            <a:off x="141041" y="1418694"/>
            <a:ext cx="5030400" cy="228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Maze can be split into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</a:rPr>
              <a:t>hexagons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lumMod val="75000"/>
                  </a:schemeClr>
                </a:solidFill>
              </a:rPr>
              <a:t>Hexagons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are the building blocks of the maze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They help identify and isolate nodes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F72F3E84-F22E-03A5-9E0E-A77E7512C175}"/>
              </a:ext>
            </a:extLst>
          </p:cNvPr>
          <p:cNvSpPr txBox="1">
            <a:spLocks/>
          </p:cNvSpPr>
          <p:nvPr/>
        </p:nvSpPr>
        <p:spPr>
          <a:xfrm>
            <a:off x="9946461" y="3213772"/>
            <a:ext cx="4344659" cy="31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All these types of cases can be mapped through 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nodes</a:t>
            </a: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 is any decision point where a box can stop, change direction and/or dimension, or keep going forward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 node 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can be uniquely identified by its hexagon and a pair of dimension numbers</a:t>
            </a:r>
          </a:p>
        </p:txBody>
      </p:sp>
    </p:spTree>
    <p:extLst>
      <p:ext uri="{BB962C8B-B14F-4D97-AF65-F5344CB8AC3E}">
        <p14:creationId xmlns:p14="http://schemas.microsoft.com/office/powerpoint/2010/main" val="1242965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32E030F5-AC89-D02C-EFB8-B8BF128DF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A6989E8F-3697-0301-B419-0184A153A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927" name="Google Shape;927;p30">
            <a:extLst>
              <a:ext uri="{FF2B5EF4-FFF2-40B4-BE49-F238E27FC236}">
                <a16:creationId xmlns:a16="http://schemas.microsoft.com/office/drawing/2014/main" id="{02F9C26E-35ED-6FDC-1607-811E7B2453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F181A7BD-0D6D-B789-444E-211166E20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2897088"/>
            <a:ext cx="739786" cy="7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7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529607B8-70CB-9EA4-4904-EC125AEB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FBB6D1FF-1EDC-91DC-37AF-F801F16540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44" name="Google Shape;943;p32">
            <a:extLst>
              <a:ext uri="{FF2B5EF4-FFF2-40B4-BE49-F238E27FC236}">
                <a16:creationId xmlns:a16="http://schemas.microsoft.com/office/drawing/2014/main" id="{675F46AB-8F2A-0DDB-338B-F8D17E1FC03E}"/>
              </a:ext>
            </a:extLst>
          </p:cNvPr>
          <p:cNvSpPr txBox="1">
            <a:spLocks/>
          </p:cNvSpPr>
          <p:nvPr/>
        </p:nvSpPr>
        <p:spPr>
          <a:xfrm>
            <a:off x="256174" y="996691"/>
            <a:ext cx="7831186" cy="246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Connect mobile device to laptop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Pick any level or create your own maze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Once the level is ready, hit Space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The Solver automatically and immediately swipes and solves the game with the shortest path possible, lest it exists.</a:t>
            </a:r>
          </a:p>
        </p:txBody>
      </p:sp>
    </p:spTree>
    <p:extLst>
      <p:ext uri="{BB962C8B-B14F-4D97-AF65-F5344CB8AC3E}">
        <p14:creationId xmlns:p14="http://schemas.microsoft.com/office/powerpoint/2010/main" val="38626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78CF2834-AE05-D6D2-34FB-B11F01B42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1B522EF8-0318-1263-2CAB-D63BC8E30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927" name="Google Shape;927;p30">
            <a:extLst>
              <a:ext uri="{FF2B5EF4-FFF2-40B4-BE49-F238E27FC236}">
                <a16:creationId xmlns:a16="http://schemas.microsoft.com/office/drawing/2014/main" id="{175CFC13-2FE4-5315-8BA8-58889F5786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DFA56EA-7529-B8F3-6752-F5B56BE75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2897088"/>
            <a:ext cx="739786" cy="7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29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02809D80-1731-99EA-E9BA-9AA6D0A8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8BA54F95-2E9E-CEA7-2794-7DB0FF998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1D8E25B6-81E2-DFEF-8AF0-EC4C6695E0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1080" y="1823869"/>
            <a:ext cx="214376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E0887804-A018-D8AE-D152-1478D5A0328A}"/>
              </a:ext>
            </a:extLst>
          </p:cNvPr>
          <p:cNvSpPr txBox="1">
            <a:spLocks/>
          </p:cNvSpPr>
          <p:nvPr/>
        </p:nvSpPr>
        <p:spPr>
          <a:xfrm>
            <a:off x="1021080" y="2306291"/>
            <a:ext cx="361696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7FDA23CB-9434-09FB-16AB-B5695AC612D9}"/>
              </a:ext>
            </a:extLst>
          </p:cNvPr>
          <p:cNvSpPr txBox="1">
            <a:spLocks/>
          </p:cNvSpPr>
          <p:nvPr/>
        </p:nvSpPr>
        <p:spPr>
          <a:xfrm>
            <a:off x="1021080" y="2835150"/>
            <a:ext cx="38404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0DFC6CDD-4E1A-BDE3-24E2-BD9B27846728}"/>
              </a:ext>
            </a:extLst>
          </p:cNvPr>
          <p:cNvSpPr txBox="1">
            <a:spLocks/>
          </p:cNvSpPr>
          <p:nvPr/>
        </p:nvSpPr>
        <p:spPr>
          <a:xfrm>
            <a:off x="1021080" y="3408538"/>
            <a:ext cx="26212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C5C0C3F8-C735-4649-C07A-3F6E50A24D9F}"/>
              </a:ext>
            </a:extLst>
          </p:cNvPr>
          <p:cNvSpPr txBox="1">
            <a:spLocks/>
          </p:cNvSpPr>
          <p:nvPr/>
        </p:nvSpPr>
        <p:spPr>
          <a:xfrm>
            <a:off x="5354320" y="1821369"/>
            <a:ext cx="214376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23FD3EB1-81A8-D9AD-45C1-69A25D1056C4}"/>
              </a:ext>
            </a:extLst>
          </p:cNvPr>
          <p:cNvSpPr txBox="1">
            <a:spLocks/>
          </p:cNvSpPr>
          <p:nvPr/>
        </p:nvSpPr>
        <p:spPr>
          <a:xfrm>
            <a:off x="5354320" y="2247069"/>
            <a:ext cx="2895600" cy="7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C70792E7-6235-179A-D932-169DE40ABA2D}"/>
              </a:ext>
            </a:extLst>
          </p:cNvPr>
          <p:cNvSpPr txBox="1">
            <a:spLocks/>
          </p:cNvSpPr>
          <p:nvPr/>
        </p:nvSpPr>
        <p:spPr>
          <a:xfrm>
            <a:off x="5354320" y="3008630"/>
            <a:ext cx="2895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7. PERFORMING SWIPES</a:t>
            </a:r>
          </a:p>
        </p:txBody>
      </p:sp>
      <p:sp>
        <p:nvSpPr>
          <p:cNvPr id="24" name="Google Shape;943;p32">
            <a:extLst>
              <a:ext uri="{FF2B5EF4-FFF2-40B4-BE49-F238E27FC236}">
                <a16:creationId xmlns:a16="http://schemas.microsoft.com/office/drawing/2014/main" id="{87A53E6D-1E72-718E-907F-8BE157F14441}"/>
              </a:ext>
            </a:extLst>
          </p:cNvPr>
          <p:cNvSpPr txBox="1">
            <a:spLocks/>
          </p:cNvSpPr>
          <p:nvPr/>
        </p:nvSpPr>
        <p:spPr>
          <a:xfrm>
            <a:off x="256174" y="1154065"/>
            <a:ext cx="8288386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100" b="0" dirty="0">
                <a:solidFill>
                  <a:schemeClr val="accent1">
                    <a:lumMod val="75000"/>
                  </a:schemeClr>
                </a:solidFill>
              </a:rPr>
              <a:t>The steps followed to achieving the demonstrations performed:</a:t>
            </a:r>
          </a:p>
        </p:txBody>
      </p:sp>
      <p:grpSp>
        <p:nvGrpSpPr>
          <p:cNvPr id="25" name="Google Shape;9420;p59">
            <a:extLst>
              <a:ext uri="{FF2B5EF4-FFF2-40B4-BE49-F238E27FC236}">
                <a16:creationId xmlns:a16="http://schemas.microsoft.com/office/drawing/2014/main" id="{FD400273-4B41-57D0-FCBC-C24F693BB1C4}"/>
              </a:ext>
            </a:extLst>
          </p:cNvPr>
          <p:cNvGrpSpPr/>
          <p:nvPr/>
        </p:nvGrpSpPr>
        <p:grpSpPr>
          <a:xfrm>
            <a:off x="1132251" y="-1021211"/>
            <a:ext cx="574625" cy="789978"/>
            <a:chOff x="2656082" y="2287427"/>
            <a:chExt cx="207582" cy="359594"/>
          </a:xfrm>
          <a:solidFill>
            <a:schemeClr val="tx2">
              <a:lumMod val="50000"/>
            </a:schemeClr>
          </a:solidFill>
        </p:grpSpPr>
        <p:sp>
          <p:nvSpPr>
            <p:cNvPr id="26" name="Google Shape;9421;p59">
              <a:extLst>
                <a:ext uri="{FF2B5EF4-FFF2-40B4-BE49-F238E27FC236}">
                  <a16:creationId xmlns:a16="http://schemas.microsoft.com/office/drawing/2014/main" id="{23512D71-35E4-E1D5-008C-1F0709ED2672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22;p59">
              <a:extLst>
                <a:ext uri="{FF2B5EF4-FFF2-40B4-BE49-F238E27FC236}">
                  <a16:creationId xmlns:a16="http://schemas.microsoft.com/office/drawing/2014/main" id="{F87659DE-58EC-9463-451F-7464F7FEABD6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23;p59">
              <a:extLst>
                <a:ext uri="{FF2B5EF4-FFF2-40B4-BE49-F238E27FC236}">
                  <a16:creationId xmlns:a16="http://schemas.microsoft.com/office/drawing/2014/main" id="{8FB5CE74-016C-3FD8-9DF0-9EB2681F30F0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4;p59">
              <a:extLst>
                <a:ext uri="{FF2B5EF4-FFF2-40B4-BE49-F238E27FC236}">
                  <a16:creationId xmlns:a16="http://schemas.microsoft.com/office/drawing/2014/main" id="{26ECA93B-3846-D74D-3481-4736CEA62349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4B4CECE-8010-DC1B-3838-09A271CBBF75}"/>
              </a:ext>
            </a:extLst>
          </p:cNvPr>
          <p:cNvCxnSpPr>
            <a:cxnSpLocks/>
          </p:cNvCxnSpPr>
          <p:nvPr/>
        </p:nvCxnSpPr>
        <p:spPr>
          <a:xfrm flipV="1">
            <a:off x="4324269" y="-1358402"/>
            <a:ext cx="1538645" cy="674381"/>
          </a:xfrm>
          <a:prstGeom prst="curvedConnector3">
            <a:avLst>
              <a:gd name="adj1" fmla="val 782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oogle Shape;9959;p60">
            <a:extLst>
              <a:ext uri="{FF2B5EF4-FFF2-40B4-BE49-F238E27FC236}">
                <a16:creationId xmlns:a16="http://schemas.microsoft.com/office/drawing/2014/main" id="{3EA022DF-EA80-18F6-03A5-1DD786BEB30A}"/>
              </a:ext>
            </a:extLst>
          </p:cNvPr>
          <p:cNvGrpSpPr/>
          <p:nvPr/>
        </p:nvGrpSpPr>
        <p:grpSpPr>
          <a:xfrm>
            <a:off x="7498080" y="-1568435"/>
            <a:ext cx="1470745" cy="884414"/>
            <a:chOff x="2567841" y="1994124"/>
            <a:chExt cx="399812" cy="306477"/>
          </a:xfrm>
          <a:solidFill>
            <a:schemeClr val="tx2">
              <a:lumMod val="50000"/>
            </a:schemeClr>
          </a:solidFill>
        </p:grpSpPr>
        <p:sp>
          <p:nvSpPr>
            <p:cNvPr id="32" name="Google Shape;9960;p60">
              <a:extLst>
                <a:ext uri="{FF2B5EF4-FFF2-40B4-BE49-F238E27FC236}">
                  <a16:creationId xmlns:a16="http://schemas.microsoft.com/office/drawing/2014/main" id="{5F9329AE-2B8A-77AC-A54C-D57A1EF899BA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61;p60">
              <a:extLst>
                <a:ext uri="{FF2B5EF4-FFF2-40B4-BE49-F238E27FC236}">
                  <a16:creationId xmlns:a16="http://schemas.microsoft.com/office/drawing/2014/main" id="{CAD0B809-E905-CC01-896F-829F3AC5F96A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62;p60">
              <a:extLst>
                <a:ext uri="{FF2B5EF4-FFF2-40B4-BE49-F238E27FC236}">
                  <a16:creationId xmlns:a16="http://schemas.microsoft.com/office/drawing/2014/main" id="{7466D5A3-70B0-DA15-9AA2-9670EC567A7F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527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A86228C9-7354-7155-E930-9D264F4F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A0E77789-0506-5942-CE69-76E87D4CF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528BC948-8484-B420-0B25-7EC2DC72A9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58704854-8FE9-6403-9205-690C39885046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B64530CA-24A6-403D-302A-FB1A34E7DBC8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B7D33E10-7FC0-E5B7-9612-7C9FAF4F3BB7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44C25FF5-9026-0E11-1042-884848DB1409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BD1A6F95-632B-F431-EA69-790FE7227DEE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6DD55A28-3D5D-D0D0-B0E1-CBFCE29A8A6E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4" name="Google Shape;943;p32">
            <a:extLst>
              <a:ext uri="{FF2B5EF4-FFF2-40B4-BE49-F238E27FC236}">
                <a16:creationId xmlns:a16="http://schemas.microsoft.com/office/drawing/2014/main" id="{D6A95696-8AF5-7809-5F37-905F23A139A7}"/>
              </a:ext>
            </a:extLst>
          </p:cNvPr>
          <p:cNvSpPr txBox="1">
            <a:spLocks/>
          </p:cNvSpPr>
          <p:nvPr/>
        </p:nvSpPr>
        <p:spPr>
          <a:xfrm>
            <a:off x="256174" y="-908415"/>
            <a:ext cx="8288386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100" b="0" dirty="0">
                <a:solidFill>
                  <a:schemeClr val="accent1">
                    <a:lumMod val="75000"/>
                  </a:schemeClr>
                </a:solidFill>
              </a:rPr>
              <a:t>The steps followed to achieving the demonstrations performed: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C8A94253-8F0F-2BBB-4E2F-FFF4753A969A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358335-9426-88F2-3980-E811177B9E52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9420;p59">
            <a:extLst>
              <a:ext uri="{FF2B5EF4-FFF2-40B4-BE49-F238E27FC236}">
                <a16:creationId xmlns:a16="http://schemas.microsoft.com/office/drawing/2014/main" id="{D647FEB2-75E2-B7E2-D33C-135A4B3DA788}"/>
              </a:ext>
            </a:extLst>
          </p:cNvPr>
          <p:cNvGrpSpPr/>
          <p:nvPr/>
        </p:nvGrpSpPr>
        <p:grpSpPr>
          <a:xfrm>
            <a:off x="3530059" y="293663"/>
            <a:ext cx="741666" cy="958615"/>
            <a:chOff x="2656082" y="2287427"/>
            <a:chExt cx="207582" cy="359594"/>
          </a:xfrm>
          <a:solidFill>
            <a:schemeClr val="tx2">
              <a:lumMod val="50000"/>
            </a:schemeClr>
          </a:solidFill>
        </p:grpSpPr>
        <p:sp>
          <p:nvSpPr>
            <p:cNvPr id="9" name="Google Shape;9421;p59">
              <a:extLst>
                <a:ext uri="{FF2B5EF4-FFF2-40B4-BE49-F238E27FC236}">
                  <a16:creationId xmlns:a16="http://schemas.microsoft.com/office/drawing/2014/main" id="{4D92EDBD-D3CE-AEBF-47D7-AF1C2211E211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22;p59">
              <a:extLst>
                <a:ext uri="{FF2B5EF4-FFF2-40B4-BE49-F238E27FC236}">
                  <a16:creationId xmlns:a16="http://schemas.microsoft.com/office/drawing/2014/main" id="{0AFD127E-C632-AAA4-92E7-6340ADECB2CF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23;p59">
              <a:extLst>
                <a:ext uri="{FF2B5EF4-FFF2-40B4-BE49-F238E27FC236}">
                  <a16:creationId xmlns:a16="http://schemas.microsoft.com/office/drawing/2014/main" id="{74180864-2658-661D-81AA-25FC077AADBE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24;p59">
              <a:extLst>
                <a:ext uri="{FF2B5EF4-FFF2-40B4-BE49-F238E27FC236}">
                  <a16:creationId xmlns:a16="http://schemas.microsoft.com/office/drawing/2014/main" id="{CE3615FC-3AE2-41DE-8C8B-1D37D0E640A7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959;p60">
            <a:extLst>
              <a:ext uri="{FF2B5EF4-FFF2-40B4-BE49-F238E27FC236}">
                <a16:creationId xmlns:a16="http://schemas.microsoft.com/office/drawing/2014/main" id="{132EA3AE-6C8B-7687-6FC0-59190D153EEA}"/>
              </a:ext>
            </a:extLst>
          </p:cNvPr>
          <p:cNvGrpSpPr/>
          <p:nvPr/>
        </p:nvGrpSpPr>
        <p:grpSpPr>
          <a:xfrm>
            <a:off x="5873525" y="1171022"/>
            <a:ext cx="2227069" cy="1355279"/>
            <a:chOff x="2567841" y="1994124"/>
            <a:chExt cx="399812" cy="306477"/>
          </a:xfrm>
          <a:solidFill>
            <a:schemeClr val="tx2">
              <a:lumMod val="50000"/>
            </a:schemeClr>
          </a:solidFill>
        </p:grpSpPr>
        <p:sp>
          <p:nvSpPr>
            <p:cNvPr id="20" name="Google Shape;9960;p60">
              <a:extLst>
                <a:ext uri="{FF2B5EF4-FFF2-40B4-BE49-F238E27FC236}">
                  <a16:creationId xmlns:a16="http://schemas.microsoft.com/office/drawing/2014/main" id="{FA9C1C46-8F64-733A-A6C2-26D14896CA4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61;p60">
              <a:extLst>
                <a:ext uri="{FF2B5EF4-FFF2-40B4-BE49-F238E27FC236}">
                  <a16:creationId xmlns:a16="http://schemas.microsoft.com/office/drawing/2014/main" id="{3437A35C-D7C7-83D4-DCB6-976B5003D547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62;p60">
              <a:extLst>
                <a:ext uri="{FF2B5EF4-FFF2-40B4-BE49-F238E27FC236}">
                  <a16:creationId xmlns:a16="http://schemas.microsoft.com/office/drawing/2014/main" id="{6C722468-7C71-2B68-F014-D88D00AC0F68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44E89D2-8486-8C97-9FF5-1FD61C8AF080}"/>
              </a:ext>
            </a:extLst>
          </p:cNvPr>
          <p:cNvSpPr/>
          <p:nvPr/>
        </p:nvSpPr>
        <p:spPr>
          <a:xfrm>
            <a:off x="3808273" y="1234068"/>
            <a:ext cx="2116742" cy="1070517"/>
          </a:xfrm>
          <a:custGeom>
            <a:avLst/>
            <a:gdLst>
              <a:gd name="connsiteX0" fmla="*/ 102088 w 2116742"/>
              <a:gd name="connsiteY0" fmla="*/ 0 h 1070517"/>
              <a:gd name="connsiteX1" fmla="*/ 228468 w 2116742"/>
              <a:gd name="connsiteY1" fmla="*/ 810322 h 1070517"/>
              <a:gd name="connsiteX2" fmla="*/ 2116742 w 2116742"/>
              <a:gd name="connsiteY2" fmla="*/ 1070517 h 10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742" h="1070517">
                <a:moveTo>
                  <a:pt x="102088" y="0"/>
                </a:moveTo>
                <a:cubicBezTo>
                  <a:pt x="-2610" y="315951"/>
                  <a:pt x="-107308" y="631903"/>
                  <a:pt x="228468" y="810322"/>
                </a:cubicBezTo>
                <a:cubicBezTo>
                  <a:pt x="564244" y="988741"/>
                  <a:pt x="1340493" y="1029629"/>
                  <a:pt x="2116742" y="1070517"/>
                </a:cubicBez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9" name="Google Shape;943;p32">
            <a:extLst>
              <a:ext uri="{FF2B5EF4-FFF2-40B4-BE49-F238E27FC236}">
                <a16:creationId xmlns:a16="http://schemas.microsoft.com/office/drawing/2014/main" id="{C54F5C9F-9E35-DB28-9FF1-7BF2CA99BD99}"/>
              </a:ext>
            </a:extLst>
          </p:cNvPr>
          <p:cNvSpPr txBox="1">
            <a:spLocks/>
          </p:cNvSpPr>
          <p:nvPr/>
        </p:nvSpPr>
        <p:spPr>
          <a:xfrm>
            <a:off x="3530059" y="563363"/>
            <a:ext cx="826351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Hocus</a:t>
            </a:r>
          </a:p>
        </p:txBody>
      </p:sp>
      <p:sp>
        <p:nvSpPr>
          <p:cNvPr id="50" name="Google Shape;943;p32">
            <a:extLst>
              <a:ext uri="{FF2B5EF4-FFF2-40B4-BE49-F238E27FC236}">
                <a16:creationId xmlns:a16="http://schemas.microsoft.com/office/drawing/2014/main" id="{9AC01D03-5CC4-DCAE-AFE4-B5A133FEFDCD}"/>
              </a:ext>
            </a:extLst>
          </p:cNvPr>
          <p:cNvSpPr txBox="1">
            <a:spLocks/>
          </p:cNvSpPr>
          <p:nvPr/>
        </p:nvSpPr>
        <p:spPr>
          <a:xfrm>
            <a:off x="4040293" y="1700965"/>
            <a:ext cx="826351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ADB</a:t>
            </a:r>
          </a:p>
        </p:txBody>
      </p:sp>
      <p:sp>
        <p:nvSpPr>
          <p:cNvPr id="51" name="Google Shape;943;p32">
            <a:extLst>
              <a:ext uri="{FF2B5EF4-FFF2-40B4-BE49-F238E27FC236}">
                <a16:creationId xmlns:a16="http://schemas.microsoft.com/office/drawing/2014/main" id="{CC6DF234-ABEF-9D2A-A48B-11F8C4FE3E69}"/>
              </a:ext>
            </a:extLst>
          </p:cNvPr>
          <p:cNvSpPr txBox="1">
            <a:spLocks/>
          </p:cNvSpPr>
          <p:nvPr/>
        </p:nvSpPr>
        <p:spPr>
          <a:xfrm>
            <a:off x="6311590" y="1496231"/>
            <a:ext cx="1472093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Hocus Solver</a:t>
            </a:r>
          </a:p>
        </p:txBody>
      </p:sp>
      <p:sp>
        <p:nvSpPr>
          <p:cNvPr id="52" name="Google Shape;943;p32">
            <a:extLst>
              <a:ext uri="{FF2B5EF4-FFF2-40B4-BE49-F238E27FC236}">
                <a16:creationId xmlns:a16="http://schemas.microsoft.com/office/drawing/2014/main" id="{FA9989B6-8A34-8A40-5B8A-DB19CCD0BAB0}"/>
              </a:ext>
            </a:extLst>
          </p:cNvPr>
          <p:cNvSpPr txBox="1">
            <a:spLocks/>
          </p:cNvSpPr>
          <p:nvPr/>
        </p:nvSpPr>
        <p:spPr>
          <a:xfrm>
            <a:off x="2778718" y="2865722"/>
            <a:ext cx="6189613" cy="225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mobile device is connected to the Solver through ADB (Android Debug Bridge)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ADB fetches the screenshot of the maze upon the pressing of the space bar on the laptop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420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E025BF28-BF0F-9D9B-374F-CE04E305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DCDC5AC0-1F52-2D4B-685C-AE4141D47A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CF3F871E-07E5-5146-9D9C-C06573DD24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228C3310-AE60-604F-EE54-B0BE2E290DC6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4981231F-E9B9-9368-D109-80D1DD9476D6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6DDDDA4B-6BF5-D291-8922-488C0B6C6E5C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95668D80-3363-09CE-2C8F-6517492A7831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E447EC54-7910-979E-28DF-802606B0A2E5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075C7465-9ECD-B657-F39D-F86DECCBEF55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4" name="Google Shape;943;p32">
            <a:extLst>
              <a:ext uri="{FF2B5EF4-FFF2-40B4-BE49-F238E27FC236}">
                <a16:creationId xmlns:a16="http://schemas.microsoft.com/office/drawing/2014/main" id="{B6C8154E-CC5E-B149-D248-3F7457CA45AC}"/>
              </a:ext>
            </a:extLst>
          </p:cNvPr>
          <p:cNvSpPr txBox="1">
            <a:spLocks/>
          </p:cNvSpPr>
          <p:nvPr/>
        </p:nvSpPr>
        <p:spPr>
          <a:xfrm>
            <a:off x="256174" y="-908415"/>
            <a:ext cx="8288386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100" b="0" dirty="0">
                <a:solidFill>
                  <a:schemeClr val="accent1">
                    <a:lumMod val="75000"/>
                  </a:schemeClr>
                </a:solidFill>
              </a:rPr>
              <a:t>The steps followed to achieving the demonstrations performed: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F54AA6D5-7994-4C5D-D372-D38AB497AC4E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7C0A8-FDF3-621D-5980-1A5FC6817E56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9420;p59">
            <a:extLst>
              <a:ext uri="{FF2B5EF4-FFF2-40B4-BE49-F238E27FC236}">
                <a16:creationId xmlns:a16="http://schemas.microsoft.com/office/drawing/2014/main" id="{4C0B43D0-6A61-EB5C-F797-8872ACCEF09D}"/>
              </a:ext>
            </a:extLst>
          </p:cNvPr>
          <p:cNvGrpSpPr/>
          <p:nvPr/>
        </p:nvGrpSpPr>
        <p:grpSpPr>
          <a:xfrm>
            <a:off x="3169920" y="-2541318"/>
            <a:ext cx="741666" cy="958615"/>
            <a:chOff x="2656082" y="2287427"/>
            <a:chExt cx="207582" cy="359594"/>
          </a:xfrm>
          <a:solidFill>
            <a:schemeClr val="tx2">
              <a:lumMod val="50000"/>
            </a:schemeClr>
          </a:solidFill>
        </p:grpSpPr>
        <p:sp>
          <p:nvSpPr>
            <p:cNvPr id="9" name="Google Shape;9421;p59">
              <a:extLst>
                <a:ext uri="{FF2B5EF4-FFF2-40B4-BE49-F238E27FC236}">
                  <a16:creationId xmlns:a16="http://schemas.microsoft.com/office/drawing/2014/main" id="{D7582896-7C84-7DB7-F08C-71160281167A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22;p59">
              <a:extLst>
                <a:ext uri="{FF2B5EF4-FFF2-40B4-BE49-F238E27FC236}">
                  <a16:creationId xmlns:a16="http://schemas.microsoft.com/office/drawing/2014/main" id="{875B365C-0FD7-0680-74C2-CEA512D7B963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23;p59">
              <a:extLst>
                <a:ext uri="{FF2B5EF4-FFF2-40B4-BE49-F238E27FC236}">
                  <a16:creationId xmlns:a16="http://schemas.microsoft.com/office/drawing/2014/main" id="{088C7D50-0283-3C7A-EBB6-0AA0C93C16F2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24;p59">
              <a:extLst>
                <a:ext uri="{FF2B5EF4-FFF2-40B4-BE49-F238E27FC236}">
                  <a16:creationId xmlns:a16="http://schemas.microsoft.com/office/drawing/2014/main" id="{0BA895A4-77B8-A11A-45A5-7A30DF323D89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959;p60">
            <a:extLst>
              <a:ext uri="{FF2B5EF4-FFF2-40B4-BE49-F238E27FC236}">
                <a16:creationId xmlns:a16="http://schemas.microsoft.com/office/drawing/2014/main" id="{13CF60EF-31C6-BB4B-62AF-A8B99039D26A}"/>
              </a:ext>
            </a:extLst>
          </p:cNvPr>
          <p:cNvGrpSpPr/>
          <p:nvPr/>
        </p:nvGrpSpPr>
        <p:grpSpPr>
          <a:xfrm>
            <a:off x="5513386" y="-1663959"/>
            <a:ext cx="2227069" cy="1355279"/>
            <a:chOff x="2567841" y="1994124"/>
            <a:chExt cx="399812" cy="306477"/>
          </a:xfrm>
          <a:solidFill>
            <a:schemeClr val="tx2">
              <a:lumMod val="50000"/>
            </a:schemeClr>
          </a:solidFill>
        </p:grpSpPr>
        <p:sp>
          <p:nvSpPr>
            <p:cNvPr id="20" name="Google Shape;9960;p60">
              <a:extLst>
                <a:ext uri="{FF2B5EF4-FFF2-40B4-BE49-F238E27FC236}">
                  <a16:creationId xmlns:a16="http://schemas.microsoft.com/office/drawing/2014/main" id="{D6A1B2C7-A2F8-16D6-0155-3D7E4F0C9697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61;p60">
              <a:extLst>
                <a:ext uri="{FF2B5EF4-FFF2-40B4-BE49-F238E27FC236}">
                  <a16:creationId xmlns:a16="http://schemas.microsoft.com/office/drawing/2014/main" id="{5D2C7F55-35A2-67B4-8B67-4CB8DBB5E61F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62;p60">
              <a:extLst>
                <a:ext uri="{FF2B5EF4-FFF2-40B4-BE49-F238E27FC236}">
                  <a16:creationId xmlns:a16="http://schemas.microsoft.com/office/drawing/2014/main" id="{17524916-DFA9-1C97-7407-BD53292EC709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367B33F-5F74-97D8-C530-F926A0ABB55B}"/>
              </a:ext>
            </a:extLst>
          </p:cNvPr>
          <p:cNvSpPr/>
          <p:nvPr/>
        </p:nvSpPr>
        <p:spPr>
          <a:xfrm>
            <a:off x="3448134" y="-1600913"/>
            <a:ext cx="2116742" cy="1070517"/>
          </a:xfrm>
          <a:custGeom>
            <a:avLst/>
            <a:gdLst>
              <a:gd name="connsiteX0" fmla="*/ 102088 w 2116742"/>
              <a:gd name="connsiteY0" fmla="*/ 0 h 1070517"/>
              <a:gd name="connsiteX1" fmla="*/ 228468 w 2116742"/>
              <a:gd name="connsiteY1" fmla="*/ 810322 h 1070517"/>
              <a:gd name="connsiteX2" fmla="*/ 2116742 w 2116742"/>
              <a:gd name="connsiteY2" fmla="*/ 1070517 h 10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742" h="1070517">
                <a:moveTo>
                  <a:pt x="102088" y="0"/>
                </a:moveTo>
                <a:cubicBezTo>
                  <a:pt x="-2610" y="315951"/>
                  <a:pt x="-107308" y="631903"/>
                  <a:pt x="228468" y="810322"/>
                </a:cubicBezTo>
                <a:cubicBezTo>
                  <a:pt x="564244" y="988741"/>
                  <a:pt x="1340493" y="1029629"/>
                  <a:pt x="2116742" y="1070517"/>
                </a:cubicBezTo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9" name="Google Shape;943;p32">
            <a:extLst>
              <a:ext uri="{FF2B5EF4-FFF2-40B4-BE49-F238E27FC236}">
                <a16:creationId xmlns:a16="http://schemas.microsoft.com/office/drawing/2014/main" id="{F286B752-A013-4239-3670-12CDAFE52F8F}"/>
              </a:ext>
            </a:extLst>
          </p:cNvPr>
          <p:cNvSpPr txBox="1">
            <a:spLocks/>
          </p:cNvSpPr>
          <p:nvPr/>
        </p:nvSpPr>
        <p:spPr>
          <a:xfrm>
            <a:off x="3169920" y="-2271618"/>
            <a:ext cx="826351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Hocus</a:t>
            </a:r>
          </a:p>
        </p:txBody>
      </p:sp>
      <p:sp>
        <p:nvSpPr>
          <p:cNvPr id="50" name="Google Shape;943;p32">
            <a:extLst>
              <a:ext uri="{FF2B5EF4-FFF2-40B4-BE49-F238E27FC236}">
                <a16:creationId xmlns:a16="http://schemas.microsoft.com/office/drawing/2014/main" id="{6D82DDFC-6383-E91A-895C-1A1C4499BEA7}"/>
              </a:ext>
            </a:extLst>
          </p:cNvPr>
          <p:cNvSpPr txBox="1">
            <a:spLocks/>
          </p:cNvSpPr>
          <p:nvPr/>
        </p:nvSpPr>
        <p:spPr>
          <a:xfrm>
            <a:off x="3680154" y="-1134016"/>
            <a:ext cx="826351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ADB</a:t>
            </a:r>
          </a:p>
        </p:txBody>
      </p:sp>
      <p:sp>
        <p:nvSpPr>
          <p:cNvPr id="51" name="Google Shape;943;p32">
            <a:extLst>
              <a:ext uri="{FF2B5EF4-FFF2-40B4-BE49-F238E27FC236}">
                <a16:creationId xmlns:a16="http://schemas.microsoft.com/office/drawing/2014/main" id="{4A1B45A4-F551-6133-D4A7-D60B86B7DDD4}"/>
              </a:ext>
            </a:extLst>
          </p:cNvPr>
          <p:cNvSpPr txBox="1">
            <a:spLocks/>
          </p:cNvSpPr>
          <p:nvPr/>
        </p:nvSpPr>
        <p:spPr>
          <a:xfrm>
            <a:off x="5951451" y="-1338750"/>
            <a:ext cx="1472093" cy="43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50000"/>
                  </a:schemeClr>
                </a:solidFill>
              </a:rPr>
              <a:t>Hocus Solver</a:t>
            </a: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353994CD-B7F6-60D5-B4D7-60313EC40B05}"/>
              </a:ext>
            </a:extLst>
          </p:cNvPr>
          <p:cNvSpPr txBox="1">
            <a:spLocks/>
          </p:cNvSpPr>
          <p:nvPr/>
        </p:nvSpPr>
        <p:spPr>
          <a:xfrm>
            <a:off x="2727151" y="1369329"/>
            <a:ext cx="6189613" cy="346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goal of this stage is the extraction of the following information: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start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end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Every hexagon’s links/connections to its neighboring hexagons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“dash” link, which represents the link on top, in case of an overlap case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090848-385A-F409-9101-A6BB88A2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44" y="5449896"/>
            <a:ext cx="960364" cy="2080789"/>
          </a:xfrm>
          <a:prstGeom prst="rect">
            <a:avLst/>
          </a:prstGeom>
        </p:spPr>
      </p:pic>
      <p:sp>
        <p:nvSpPr>
          <p:cNvPr id="37" name="Google Shape;943;p32">
            <a:extLst>
              <a:ext uri="{FF2B5EF4-FFF2-40B4-BE49-F238E27FC236}">
                <a16:creationId xmlns:a16="http://schemas.microsoft.com/office/drawing/2014/main" id="{1D14B35F-C3C6-E526-9650-EF31F7A380C7}"/>
              </a:ext>
            </a:extLst>
          </p:cNvPr>
          <p:cNvSpPr txBox="1">
            <a:spLocks/>
          </p:cNvSpPr>
          <p:nvPr/>
        </p:nvSpPr>
        <p:spPr>
          <a:xfrm>
            <a:off x="3728270" y="7465208"/>
            <a:ext cx="1554473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Raw image</a:t>
            </a:r>
          </a:p>
        </p:txBody>
      </p:sp>
      <p:sp>
        <p:nvSpPr>
          <p:cNvPr id="39" name="Google Shape;943;p32">
            <a:extLst>
              <a:ext uri="{FF2B5EF4-FFF2-40B4-BE49-F238E27FC236}">
                <a16:creationId xmlns:a16="http://schemas.microsoft.com/office/drawing/2014/main" id="{D4399BBD-6ACD-6967-3D07-760BC00BC49E}"/>
              </a:ext>
            </a:extLst>
          </p:cNvPr>
          <p:cNvSpPr txBox="1">
            <a:spLocks/>
          </p:cNvSpPr>
          <p:nvPr/>
        </p:nvSpPr>
        <p:spPr>
          <a:xfrm>
            <a:off x="5998092" y="7439381"/>
            <a:ext cx="1960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Cropped image</a:t>
            </a:r>
          </a:p>
        </p:txBody>
      </p:sp>
      <p:sp>
        <p:nvSpPr>
          <p:cNvPr id="40" name="!! r1">
            <a:extLst>
              <a:ext uri="{FF2B5EF4-FFF2-40B4-BE49-F238E27FC236}">
                <a16:creationId xmlns:a16="http://schemas.microsoft.com/office/drawing/2014/main" id="{FD291CAB-84DE-9F17-AB13-801784D3C6CA}"/>
              </a:ext>
            </a:extLst>
          </p:cNvPr>
          <p:cNvSpPr/>
          <p:nvPr/>
        </p:nvSpPr>
        <p:spPr>
          <a:xfrm>
            <a:off x="4968090" y="6444855"/>
            <a:ext cx="83002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1" name="Arrow: Circular 40">
            <a:extLst>
              <a:ext uri="{FF2B5EF4-FFF2-40B4-BE49-F238E27FC236}">
                <a16:creationId xmlns:a16="http://schemas.microsoft.com/office/drawing/2014/main" id="{1157E1D5-37C2-15B3-DC8D-694D14678412}"/>
              </a:ext>
            </a:extLst>
          </p:cNvPr>
          <p:cNvSpPr/>
          <p:nvPr/>
        </p:nvSpPr>
        <p:spPr>
          <a:xfrm rot="5400000" flipV="1">
            <a:off x="2123298" y="9264529"/>
            <a:ext cx="234133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2" name="Arrow: Circular 41">
            <a:extLst>
              <a:ext uri="{FF2B5EF4-FFF2-40B4-BE49-F238E27FC236}">
                <a16:creationId xmlns:a16="http://schemas.microsoft.com/office/drawing/2014/main" id="{613671F5-50D5-9ED9-E959-56BCB0DBCDB0}"/>
              </a:ext>
            </a:extLst>
          </p:cNvPr>
          <p:cNvSpPr/>
          <p:nvPr/>
        </p:nvSpPr>
        <p:spPr>
          <a:xfrm rot="5400000">
            <a:off x="7016361" y="7046702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3" name="!!l1">
            <a:extLst>
              <a:ext uri="{FF2B5EF4-FFF2-40B4-BE49-F238E27FC236}">
                <a16:creationId xmlns:a16="http://schemas.microsoft.com/office/drawing/2014/main" id="{4B480E0D-B683-3EF1-EB66-3865BF8C3D80}"/>
              </a:ext>
            </a:extLst>
          </p:cNvPr>
          <p:cNvSpPr/>
          <p:nvPr/>
        </p:nvSpPr>
        <p:spPr>
          <a:xfrm rot="10800000">
            <a:off x="5462992" y="8920096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5" name="Picture 44" descr="A purple background with yellow and white shapes&#10;&#10;Description automatically generated">
            <a:extLst>
              <a:ext uri="{FF2B5EF4-FFF2-40B4-BE49-F238E27FC236}">
                <a16:creationId xmlns:a16="http://schemas.microsoft.com/office/drawing/2014/main" id="{50A85CCB-DFE9-76AF-E73A-C693DD580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68" y="7860474"/>
            <a:ext cx="1968463" cy="2049221"/>
          </a:xfrm>
          <a:prstGeom prst="rect">
            <a:avLst/>
          </a:prstGeom>
        </p:spPr>
      </p:pic>
      <p:pic>
        <p:nvPicPr>
          <p:cNvPr id="46" name="Picture 4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9724C8-1BBC-A720-5740-69DB9F33C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820" y="7871837"/>
            <a:ext cx="1968464" cy="2017032"/>
          </a:xfrm>
          <a:prstGeom prst="rect">
            <a:avLst/>
          </a:prstGeom>
        </p:spPr>
      </p:pic>
      <p:sp>
        <p:nvSpPr>
          <p:cNvPr id="47" name="Google Shape;943;p32">
            <a:extLst>
              <a:ext uri="{FF2B5EF4-FFF2-40B4-BE49-F238E27FC236}">
                <a16:creationId xmlns:a16="http://schemas.microsoft.com/office/drawing/2014/main" id="{51051AA7-3853-747F-1073-793F20615E19}"/>
              </a:ext>
            </a:extLst>
          </p:cNvPr>
          <p:cNvSpPr txBox="1">
            <a:spLocks/>
          </p:cNvSpPr>
          <p:nvPr/>
        </p:nvSpPr>
        <p:spPr>
          <a:xfrm>
            <a:off x="6232449" y="9963675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Extracting mask</a:t>
            </a:r>
          </a:p>
        </p:txBody>
      </p:sp>
      <p:sp>
        <p:nvSpPr>
          <p:cNvPr id="48" name="Google Shape;943;p32">
            <a:extLst>
              <a:ext uri="{FF2B5EF4-FFF2-40B4-BE49-F238E27FC236}">
                <a16:creationId xmlns:a16="http://schemas.microsoft.com/office/drawing/2014/main" id="{6D6F5F7A-E159-997D-6B13-1E1D8D0B9173}"/>
              </a:ext>
            </a:extLst>
          </p:cNvPr>
          <p:cNvSpPr txBox="1">
            <a:spLocks/>
          </p:cNvSpPr>
          <p:nvPr/>
        </p:nvSpPr>
        <p:spPr>
          <a:xfrm>
            <a:off x="3351120" y="9972531"/>
            <a:ext cx="2264708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Black and white mask</a:t>
            </a:r>
          </a:p>
        </p:txBody>
      </p:sp>
      <p:pic>
        <p:nvPicPr>
          <p:cNvPr id="53" name="!!cropped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0F7D817-DE81-512A-2BCD-BA0715970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568" y="5530856"/>
            <a:ext cx="1887245" cy="19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81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9FE1EE37-17AA-188B-6CB7-EF0FB363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503AB651-A776-BA24-ADA4-A58FE6B86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5AD780C4-764D-851C-065F-CEC0BD9820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19394EAD-7A37-3F5D-45FD-C7EC547B4694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335F79F1-4F0A-0D60-7C7C-68430A610FCC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75A8075A-F47F-6A54-BD4C-7514B3300F26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4C1115AF-8E9A-EF4D-60D3-6671DB9BFEA3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A1A63C4E-80F7-335D-36C7-85031AA98805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AEE417F2-C6E7-8FB6-AE36-697C24AF8EEA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FBE87B7D-88CC-09C4-1BA4-A0B1ADF84C24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EA99BF-0633-86DF-2779-F9433A01942A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A4B413EB-004A-7C5D-4EE3-1D7527D9D896}"/>
              </a:ext>
            </a:extLst>
          </p:cNvPr>
          <p:cNvSpPr txBox="1">
            <a:spLocks/>
          </p:cNvSpPr>
          <p:nvPr/>
        </p:nvSpPr>
        <p:spPr>
          <a:xfrm>
            <a:off x="2777951" y="-2941712"/>
            <a:ext cx="6189613" cy="275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goal of this stage is the extraction of the following information: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start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 end node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Every hexagon’s links/connections to its neighboring hexagons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46A40-15C3-EE77-342A-9D02EEA7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63" y="87079"/>
            <a:ext cx="960364" cy="2080789"/>
          </a:xfrm>
          <a:prstGeom prst="rect">
            <a:avLst/>
          </a:prstGeom>
        </p:spPr>
      </p:pic>
      <p:sp>
        <p:nvSpPr>
          <p:cNvPr id="7" name="Google Shape;943;p32">
            <a:extLst>
              <a:ext uri="{FF2B5EF4-FFF2-40B4-BE49-F238E27FC236}">
                <a16:creationId xmlns:a16="http://schemas.microsoft.com/office/drawing/2014/main" id="{94B10B19-CA76-0169-35E2-12B538E3B672}"/>
              </a:ext>
            </a:extLst>
          </p:cNvPr>
          <p:cNvSpPr txBox="1">
            <a:spLocks/>
          </p:cNvSpPr>
          <p:nvPr/>
        </p:nvSpPr>
        <p:spPr>
          <a:xfrm>
            <a:off x="3688689" y="2102391"/>
            <a:ext cx="1554473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Raw image</a:t>
            </a:r>
          </a:p>
        </p:txBody>
      </p:sp>
      <p:pic>
        <p:nvPicPr>
          <p:cNvPr id="26" name="!!cropped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59655B9-3111-4468-66FA-E046E051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339" y="111893"/>
            <a:ext cx="1887245" cy="1964671"/>
          </a:xfrm>
          <a:prstGeom prst="rect">
            <a:avLst/>
          </a:prstGeom>
        </p:spPr>
      </p:pic>
      <p:sp>
        <p:nvSpPr>
          <p:cNvPr id="27" name="Google Shape;943;p32">
            <a:extLst>
              <a:ext uri="{FF2B5EF4-FFF2-40B4-BE49-F238E27FC236}">
                <a16:creationId xmlns:a16="http://schemas.microsoft.com/office/drawing/2014/main" id="{CB0E66FC-2717-B69D-EF6B-14907DA9EAAE}"/>
              </a:ext>
            </a:extLst>
          </p:cNvPr>
          <p:cNvSpPr txBox="1">
            <a:spLocks/>
          </p:cNvSpPr>
          <p:nvPr/>
        </p:nvSpPr>
        <p:spPr>
          <a:xfrm>
            <a:off x="5958511" y="2076564"/>
            <a:ext cx="1960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Cropped image</a:t>
            </a:r>
          </a:p>
        </p:txBody>
      </p:sp>
      <p:sp>
        <p:nvSpPr>
          <p:cNvPr id="28" name="!! right1">
            <a:extLst>
              <a:ext uri="{FF2B5EF4-FFF2-40B4-BE49-F238E27FC236}">
                <a16:creationId xmlns:a16="http://schemas.microsoft.com/office/drawing/2014/main" id="{C27162D6-CA0E-0764-D8CE-558DC3E7719A}"/>
              </a:ext>
            </a:extLst>
          </p:cNvPr>
          <p:cNvSpPr/>
          <p:nvPr/>
        </p:nvSpPr>
        <p:spPr>
          <a:xfrm>
            <a:off x="4928509" y="1082038"/>
            <a:ext cx="83002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2" name="!!cc1">
            <a:extLst>
              <a:ext uri="{FF2B5EF4-FFF2-40B4-BE49-F238E27FC236}">
                <a16:creationId xmlns:a16="http://schemas.microsoft.com/office/drawing/2014/main" id="{4691C907-0052-CC52-3146-ABD67EB7E6CF}"/>
              </a:ext>
            </a:extLst>
          </p:cNvPr>
          <p:cNvSpPr/>
          <p:nvPr/>
        </p:nvSpPr>
        <p:spPr>
          <a:xfrm rot="5400000" flipV="1">
            <a:off x="2083717" y="3901712"/>
            <a:ext cx="234133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  <a:p>
            <a:pPr algn="ctr"/>
            <a:endParaRPr lang="en-AE" dirty="0"/>
          </a:p>
        </p:txBody>
      </p:sp>
      <p:sp>
        <p:nvSpPr>
          <p:cNvPr id="39" name="!!c1">
            <a:extLst>
              <a:ext uri="{FF2B5EF4-FFF2-40B4-BE49-F238E27FC236}">
                <a16:creationId xmlns:a16="http://schemas.microsoft.com/office/drawing/2014/main" id="{A4F32329-81D4-63FB-6057-860418463086}"/>
              </a:ext>
            </a:extLst>
          </p:cNvPr>
          <p:cNvSpPr/>
          <p:nvPr/>
        </p:nvSpPr>
        <p:spPr>
          <a:xfrm rot="5400000">
            <a:off x="6976780" y="1683885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0" name="!! left1">
            <a:extLst>
              <a:ext uri="{FF2B5EF4-FFF2-40B4-BE49-F238E27FC236}">
                <a16:creationId xmlns:a16="http://schemas.microsoft.com/office/drawing/2014/main" id="{AD2574C9-5EA8-276C-8862-EBCEECE8928E}"/>
              </a:ext>
            </a:extLst>
          </p:cNvPr>
          <p:cNvSpPr/>
          <p:nvPr/>
        </p:nvSpPr>
        <p:spPr>
          <a:xfrm rot="10800000">
            <a:off x="5423411" y="3557279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pic>
        <p:nvPicPr>
          <p:cNvPr id="47" name="Picture 46" descr="A purple background with yellow and white shapes&#10;&#10;Description automatically generated">
            <a:extLst>
              <a:ext uri="{FF2B5EF4-FFF2-40B4-BE49-F238E27FC236}">
                <a16:creationId xmlns:a16="http://schemas.microsoft.com/office/drawing/2014/main" id="{7CF25D92-E84F-3BCF-BB4D-503791BA7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287" y="2497657"/>
            <a:ext cx="1968463" cy="2049221"/>
          </a:xfrm>
          <a:prstGeom prst="rect">
            <a:avLst/>
          </a:prstGeom>
        </p:spPr>
      </p:pic>
      <p:pic>
        <p:nvPicPr>
          <p:cNvPr id="53" name="Picture 5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3389E32-BD86-4C75-8B8B-1482FEADA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239" y="2509020"/>
            <a:ext cx="1968464" cy="2017032"/>
          </a:xfrm>
          <a:prstGeom prst="rect">
            <a:avLst/>
          </a:prstGeom>
        </p:spPr>
      </p:pic>
      <p:sp>
        <p:nvSpPr>
          <p:cNvPr id="54" name="Google Shape;943;p32">
            <a:extLst>
              <a:ext uri="{FF2B5EF4-FFF2-40B4-BE49-F238E27FC236}">
                <a16:creationId xmlns:a16="http://schemas.microsoft.com/office/drawing/2014/main" id="{816D2DB0-4C67-6D0C-2F35-FF8437F6894E}"/>
              </a:ext>
            </a:extLst>
          </p:cNvPr>
          <p:cNvSpPr txBox="1">
            <a:spLocks/>
          </p:cNvSpPr>
          <p:nvPr/>
        </p:nvSpPr>
        <p:spPr>
          <a:xfrm>
            <a:off x="6192868" y="4600858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Extracting mask</a:t>
            </a:r>
          </a:p>
        </p:txBody>
      </p:sp>
      <p:sp>
        <p:nvSpPr>
          <p:cNvPr id="63" name="Google Shape;943;p32">
            <a:extLst>
              <a:ext uri="{FF2B5EF4-FFF2-40B4-BE49-F238E27FC236}">
                <a16:creationId xmlns:a16="http://schemas.microsoft.com/office/drawing/2014/main" id="{957B7A9A-6DC6-6402-3CD9-5EFC3FBB7813}"/>
              </a:ext>
            </a:extLst>
          </p:cNvPr>
          <p:cNvSpPr txBox="1">
            <a:spLocks/>
          </p:cNvSpPr>
          <p:nvPr/>
        </p:nvSpPr>
        <p:spPr>
          <a:xfrm>
            <a:off x="3311539" y="4609714"/>
            <a:ext cx="2264708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Black and white mask</a:t>
            </a:r>
          </a:p>
        </p:txBody>
      </p:sp>
      <p:sp>
        <p:nvSpPr>
          <p:cNvPr id="896" name="Arrow: Right 895">
            <a:extLst>
              <a:ext uri="{FF2B5EF4-FFF2-40B4-BE49-F238E27FC236}">
                <a16:creationId xmlns:a16="http://schemas.microsoft.com/office/drawing/2014/main" id="{207BAD1F-1764-2246-77E2-BA7DF9C44749}"/>
              </a:ext>
            </a:extLst>
          </p:cNvPr>
          <p:cNvSpPr/>
          <p:nvPr/>
        </p:nvSpPr>
        <p:spPr>
          <a:xfrm>
            <a:off x="5422240" y="6830804"/>
            <a:ext cx="42440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97" name="!!c2">
            <a:extLst>
              <a:ext uri="{FF2B5EF4-FFF2-40B4-BE49-F238E27FC236}">
                <a16:creationId xmlns:a16="http://schemas.microsoft.com/office/drawing/2014/main" id="{45DB41E6-4BF0-FC90-163E-FFCF1F46C2E3}"/>
              </a:ext>
            </a:extLst>
          </p:cNvPr>
          <p:cNvSpPr/>
          <p:nvPr/>
        </p:nvSpPr>
        <p:spPr>
          <a:xfrm rot="5400000">
            <a:off x="7046289" y="7442239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898" name="Picture 897" descr="A grey and red object&#10;&#10;Description automatically generated with medium confidence">
            <a:extLst>
              <a:ext uri="{FF2B5EF4-FFF2-40B4-BE49-F238E27FC236}">
                <a16:creationId xmlns:a16="http://schemas.microsoft.com/office/drawing/2014/main" id="{D3AF6FF5-F1CC-B656-6CEC-BA01DB8EF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921" y="5789214"/>
            <a:ext cx="2234763" cy="2263413"/>
          </a:xfrm>
          <a:prstGeom prst="rect">
            <a:avLst/>
          </a:prstGeom>
        </p:spPr>
      </p:pic>
      <p:sp>
        <p:nvSpPr>
          <p:cNvPr id="899" name="Google Shape;943;p32">
            <a:extLst>
              <a:ext uri="{FF2B5EF4-FFF2-40B4-BE49-F238E27FC236}">
                <a16:creationId xmlns:a16="http://schemas.microsoft.com/office/drawing/2014/main" id="{361481CC-9E93-8A3B-3FC5-F41B83C39582}"/>
              </a:ext>
            </a:extLst>
          </p:cNvPr>
          <p:cNvSpPr txBox="1">
            <a:spLocks/>
          </p:cNvSpPr>
          <p:nvPr/>
        </p:nvSpPr>
        <p:spPr>
          <a:xfrm>
            <a:off x="6028884" y="8022074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Goal Information</a:t>
            </a:r>
          </a:p>
        </p:txBody>
      </p:sp>
      <p:sp>
        <p:nvSpPr>
          <p:cNvPr id="900" name="!!cc2">
            <a:extLst>
              <a:ext uri="{FF2B5EF4-FFF2-40B4-BE49-F238E27FC236}">
                <a16:creationId xmlns:a16="http://schemas.microsoft.com/office/drawing/2014/main" id="{E3894354-735F-FC61-CA91-D96CCD85168B}"/>
              </a:ext>
            </a:extLst>
          </p:cNvPr>
          <p:cNvSpPr/>
          <p:nvPr/>
        </p:nvSpPr>
        <p:spPr>
          <a:xfrm rot="5400000" flipV="1">
            <a:off x="2196396" y="9755249"/>
            <a:ext cx="2080794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01" name="!!contours" descr="A black and red object with a red cube&#10;&#10;Description automatically generated with medium confidence">
            <a:extLst>
              <a:ext uri="{FF2B5EF4-FFF2-40B4-BE49-F238E27FC236}">
                <a16:creationId xmlns:a16="http://schemas.microsoft.com/office/drawing/2014/main" id="{B7ACE052-3D6E-2B1A-D52C-BEFC62932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629" y="5897890"/>
            <a:ext cx="2054449" cy="2080789"/>
          </a:xfrm>
          <a:prstGeom prst="rect">
            <a:avLst/>
          </a:prstGeom>
        </p:spPr>
      </p:pic>
      <p:sp>
        <p:nvSpPr>
          <p:cNvPr id="902" name="Google Shape;943;p32">
            <a:extLst>
              <a:ext uri="{FF2B5EF4-FFF2-40B4-BE49-F238E27FC236}">
                <a16:creationId xmlns:a16="http://schemas.microsoft.com/office/drawing/2014/main" id="{29F32C06-E5D9-EF7F-9B65-DF2EA4E60C27}"/>
              </a:ext>
            </a:extLst>
          </p:cNvPr>
          <p:cNvSpPr txBox="1">
            <a:spLocks/>
          </p:cNvSpPr>
          <p:nvPr/>
        </p:nvSpPr>
        <p:spPr>
          <a:xfrm>
            <a:off x="3935204" y="7934215"/>
            <a:ext cx="114702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Contours</a:t>
            </a:r>
          </a:p>
        </p:txBody>
      </p:sp>
      <p:pic>
        <p:nvPicPr>
          <p:cNvPr id="903" name="Picture 902">
            <a:extLst>
              <a:ext uri="{FF2B5EF4-FFF2-40B4-BE49-F238E27FC236}">
                <a16:creationId xmlns:a16="http://schemas.microsoft.com/office/drawing/2014/main" id="{70E02C61-2DF5-AA94-2118-0B38E4A9F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7315" y="8466756"/>
            <a:ext cx="2054452" cy="2080790"/>
          </a:xfrm>
          <a:prstGeom prst="rect">
            <a:avLst/>
          </a:prstGeom>
        </p:spPr>
      </p:pic>
      <p:sp>
        <p:nvSpPr>
          <p:cNvPr id="904" name="Google Shape;943;p32">
            <a:extLst>
              <a:ext uri="{FF2B5EF4-FFF2-40B4-BE49-F238E27FC236}">
                <a16:creationId xmlns:a16="http://schemas.microsoft.com/office/drawing/2014/main" id="{5CA9ADAE-61DA-CDF3-F002-A6895B10FF5C}"/>
              </a:ext>
            </a:extLst>
          </p:cNvPr>
          <p:cNvSpPr txBox="1">
            <a:spLocks/>
          </p:cNvSpPr>
          <p:nvPr/>
        </p:nvSpPr>
        <p:spPr>
          <a:xfrm>
            <a:off x="3387315" y="10587924"/>
            <a:ext cx="218916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Plotting hexagon grid</a:t>
            </a:r>
          </a:p>
        </p:txBody>
      </p:sp>
      <p:pic>
        <p:nvPicPr>
          <p:cNvPr id="905" name="!!boxInfo">
            <a:extLst>
              <a:ext uri="{FF2B5EF4-FFF2-40B4-BE49-F238E27FC236}">
                <a16:creationId xmlns:a16="http://schemas.microsoft.com/office/drawing/2014/main" id="{19DEA85F-166A-E62C-0D63-921FFCBE8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8239" y="8385435"/>
            <a:ext cx="2098644" cy="2125550"/>
          </a:xfrm>
          <a:prstGeom prst="rect">
            <a:avLst/>
          </a:prstGeom>
        </p:spPr>
      </p:pic>
      <p:sp>
        <p:nvSpPr>
          <p:cNvPr id="906" name="Google Shape;943;p32">
            <a:extLst>
              <a:ext uri="{FF2B5EF4-FFF2-40B4-BE49-F238E27FC236}">
                <a16:creationId xmlns:a16="http://schemas.microsoft.com/office/drawing/2014/main" id="{3107CD17-D93D-61A0-17A3-FDCEC3B5D53E}"/>
              </a:ext>
            </a:extLst>
          </p:cNvPr>
          <p:cNvSpPr txBox="1">
            <a:spLocks/>
          </p:cNvSpPr>
          <p:nvPr/>
        </p:nvSpPr>
        <p:spPr>
          <a:xfrm>
            <a:off x="6161898" y="10564931"/>
            <a:ext cx="1691059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Box information</a:t>
            </a:r>
          </a:p>
        </p:txBody>
      </p:sp>
      <p:sp>
        <p:nvSpPr>
          <p:cNvPr id="907" name="Arrow: Right 906">
            <a:extLst>
              <a:ext uri="{FF2B5EF4-FFF2-40B4-BE49-F238E27FC236}">
                <a16:creationId xmlns:a16="http://schemas.microsoft.com/office/drawing/2014/main" id="{49C4E9EA-ECBD-2B45-A752-5791089CD56B}"/>
              </a:ext>
            </a:extLst>
          </p:cNvPr>
          <p:cNvSpPr/>
          <p:nvPr/>
        </p:nvSpPr>
        <p:spPr>
          <a:xfrm rot="10800000">
            <a:off x="5481490" y="9294498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12287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AB09B049-5A2B-C8BB-5489-90AEBD55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98CC845A-783E-487F-109E-FD3C0C673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19D2F644-E9CD-EB18-24A3-5FB9238908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64CA80E0-4FDC-A2E6-D901-1A4C76E3530F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0582D75C-D5B5-A7D2-E684-9E1BB53A3A72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0DC44FA0-9E1F-4CC4-97C1-BAE15727B827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7BCDFA18-DA05-29A8-63F3-07D585997B4A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BDAA9431-B5B4-4555-0A50-EE08CFEC5BA0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8FE25169-BB5D-BEF2-F184-78F92A4501D8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88143647-5EC4-2E37-EAD9-59D33988D6E6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445ABB-9439-271B-5E01-222DCCE2DCC2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7E2A9CA-B1BA-AF2E-1B7A-B6E90BC13C14}"/>
              </a:ext>
            </a:extLst>
          </p:cNvPr>
          <p:cNvSpPr/>
          <p:nvPr/>
        </p:nvSpPr>
        <p:spPr>
          <a:xfrm>
            <a:off x="5483512" y="904861"/>
            <a:ext cx="42440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3" name="!!c2">
            <a:extLst>
              <a:ext uri="{FF2B5EF4-FFF2-40B4-BE49-F238E27FC236}">
                <a16:creationId xmlns:a16="http://schemas.microsoft.com/office/drawing/2014/main" id="{96084D5A-1C8E-9827-6703-FE28C4F05B80}"/>
              </a:ext>
            </a:extLst>
          </p:cNvPr>
          <p:cNvSpPr/>
          <p:nvPr/>
        </p:nvSpPr>
        <p:spPr>
          <a:xfrm rot="5400000">
            <a:off x="7107561" y="1516296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6" name="Picture 45" descr="A grey and red object&#10;&#10;Description automatically generated with medium confidence">
            <a:extLst>
              <a:ext uri="{FF2B5EF4-FFF2-40B4-BE49-F238E27FC236}">
                <a16:creationId xmlns:a16="http://schemas.microsoft.com/office/drawing/2014/main" id="{B0F65329-2D08-B7A7-687D-7E503EBD7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193" y="-136729"/>
            <a:ext cx="2234763" cy="2263413"/>
          </a:xfrm>
          <a:prstGeom prst="rect">
            <a:avLst/>
          </a:prstGeom>
        </p:spPr>
      </p:pic>
      <p:sp>
        <p:nvSpPr>
          <p:cNvPr id="50" name="Google Shape;943;p32">
            <a:extLst>
              <a:ext uri="{FF2B5EF4-FFF2-40B4-BE49-F238E27FC236}">
                <a16:creationId xmlns:a16="http://schemas.microsoft.com/office/drawing/2014/main" id="{F9026D29-6B68-D2E2-A8BA-6A5C864D3840}"/>
              </a:ext>
            </a:extLst>
          </p:cNvPr>
          <p:cNvSpPr txBox="1">
            <a:spLocks/>
          </p:cNvSpPr>
          <p:nvPr/>
        </p:nvSpPr>
        <p:spPr>
          <a:xfrm>
            <a:off x="6090156" y="2096131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Goal Information</a:t>
            </a:r>
          </a:p>
        </p:txBody>
      </p:sp>
      <p:sp>
        <p:nvSpPr>
          <p:cNvPr id="51" name="!!cc2">
            <a:extLst>
              <a:ext uri="{FF2B5EF4-FFF2-40B4-BE49-F238E27FC236}">
                <a16:creationId xmlns:a16="http://schemas.microsoft.com/office/drawing/2014/main" id="{E9C4D526-238F-5871-CDB0-DAC481B0E805}"/>
              </a:ext>
            </a:extLst>
          </p:cNvPr>
          <p:cNvSpPr/>
          <p:nvPr/>
        </p:nvSpPr>
        <p:spPr>
          <a:xfrm rot="5400000" flipV="1">
            <a:off x="2257668" y="3829306"/>
            <a:ext cx="2080794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3" name="!!contours" descr="A black and red object with a red cube&#10;&#10;Description automatically generated with medium confidence">
            <a:extLst>
              <a:ext uri="{FF2B5EF4-FFF2-40B4-BE49-F238E27FC236}">
                <a16:creationId xmlns:a16="http://schemas.microsoft.com/office/drawing/2014/main" id="{DBD59F1B-79FB-348D-6D4A-5470551B8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901" y="-28053"/>
            <a:ext cx="2054449" cy="2080789"/>
          </a:xfrm>
          <a:prstGeom prst="rect">
            <a:avLst/>
          </a:prstGeom>
        </p:spPr>
      </p:pic>
      <p:sp>
        <p:nvSpPr>
          <p:cNvPr id="54" name="Google Shape;943;p32">
            <a:extLst>
              <a:ext uri="{FF2B5EF4-FFF2-40B4-BE49-F238E27FC236}">
                <a16:creationId xmlns:a16="http://schemas.microsoft.com/office/drawing/2014/main" id="{4888EE81-FA18-72C7-924D-18D84DEF4CFC}"/>
              </a:ext>
            </a:extLst>
          </p:cNvPr>
          <p:cNvSpPr txBox="1">
            <a:spLocks/>
          </p:cNvSpPr>
          <p:nvPr/>
        </p:nvSpPr>
        <p:spPr>
          <a:xfrm>
            <a:off x="3996476" y="2008272"/>
            <a:ext cx="114702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Contours</a:t>
            </a:r>
          </a:p>
        </p:txBody>
      </p:sp>
      <p:pic>
        <p:nvPicPr>
          <p:cNvPr id="896" name="Picture 895">
            <a:extLst>
              <a:ext uri="{FF2B5EF4-FFF2-40B4-BE49-F238E27FC236}">
                <a16:creationId xmlns:a16="http://schemas.microsoft.com/office/drawing/2014/main" id="{2C4EE77C-AD41-C08E-2FE3-3EC0D6744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587" y="2540813"/>
            <a:ext cx="2054452" cy="2080790"/>
          </a:xfrm>
          <a:prstGeom prst="rect">
            <a:avLst/>
          </a:prstGeom>
        </p:spPr>
      </p:pic>
      <p:sp>
        <p:nvSpPr>
          <p:cNvPr id="897" name="Google Shape;943;p32">
            <a:extLst>
              <a:ext uri="{FF2B5EF4-FFF2-40B4-BE49-F238E27FC236}">
                <a16:creationId xmlns:a16="http://schemas.microsoft.com/office/drawing/2014/main" id="{8A63B7BC-BC33-F3D8-96D6-FFF50CAA8EE3}"/>
              </a:ext>
            </a:extLst>
          </p:cNvPr>
          <p:cNvSpPr txBox="1">
            <a:spLocks/>
          </p:cNvSpPr>
          <p:nvPr/>
        </p:nvSpPr>
        <p:spPr>
          <a:xfrm>
            <a:off x="3448587" y="4661981"/>
            <a:ext cx="218916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Plotting hexagon grid</a:t>
            </a:r>
          </a:p>
        </p:txBody>
      </p:sp>
      <p:sp>
        <p:nvSpPr>
          <p:cNvPr id="900" name="Google Shape;943;p32">
            <a:extLst>
              <a:ext uri="{FF2B5EF4-FFF2-40B4-BE49-F238E27FC236}">
                <a16:creationId xmlns:a16="http://schemas.microsoft.com/office/drawing/2014/main" id="{D2D10DD8-6C1F-38E0-A568-CED38475EF0E}"/>
              </a:ext>
            </a:extLst>
          </p:cNvPr>
          <p:cNvSpPr txBox="1">
            <a:spLocks/>
          </p:cNvSpPr>
          <p:nvPr/>
        </p:nvSpPr>
        <p:spPr>
          <a:xfrm>
            <a:off x="6223170" y="4638988"/>
            <a:ext cx="1691059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Box information</a:t>
            </a:r>
          </a:p>
        </p:txBody>
      </p:sp>
      <p:sp>
        <p:nvSpPr>
          <p:cNvPr id="901" name="Arrow: Right 900">
            <a:extLst>
              <a:ext uri="{FF2B5EF4-FFF2-40B4-BE49-F238E27FC236}">
                <a16:creationId xmlns:a16="http://schemas.microsoft.com/office/drawing/2014/main" id="{9625B3B2-7B00-EC70-8742-0AD3E5526FB0}"/>
              </a:ext>
            </a:extLst>
          </p:cNvPr>
          <p:cNvSpPr/>
          <p:nvPr/>
        </p:nvSpPr>
        <p:spPr>
          <a:xfrm rot="10800000">
            <a:off x="5542762" y="3368555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02" name="Picture 901">
            <a:extLst>
              <a:ext uri="{FF2B5EF4-FFF2-40B4-BE49-F238E27FC236}">
                <a16:creationId xmlns:a16="http://schemas.microsoft.com/office/drawing/2014/main" id="{3CA49B3B-7293-D606-3F15-3A6BFA1B1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739" y="-6193445"/>
            <a:ext cx="960364" cy="2080789"/>
          </a:xfrm>
          <a:prstGeom prst="rect">
            <a:avLst/>
          </a:prstGeom>
        </p:spPr>
      </p:pic>
      <p:sp>
        <p:nvSpPr>
          <p:cNvPr id="903" name="Google Shape;943;p32">
            <a:extLst>
              <a:ext uri="{FF2B5EF4-FFF2-40B4-BE49-F238E27FC236}">
                <a16:creationId xmlns:a16="http://schemas.microsoft.com/office/drawing/2014/main" id="{976846C8-B255-4CBD-091C-3384C61F8F16}"/>
              </a:ext>
            </a:extLst>
          </p:cNvPr>
          <p:cNvSpPr txBox="1">
            <a:spLocks/>
          </p:cNvSpPr>
          <p:nvPr/>
        </p:nvSpPr>
        <p:spPr>
          <a:xfrm>
            <a:off x="3628365" y="-4178133"/>
            <a:ext cx="1554473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Raw image</a:t>
            </a:r>
          </a:p>
        </p:txBody>
      </p:sp>
      <p:pic>
        <p:nvPicPr>
          <p:cNvPr id="904" name="!!cropped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AC05DDA-DAA0-D566-A356-DDC37A21C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015" y="-6168631"/>
            <a:ext cx="1887245" cy="1964671"/>
          </a:xfrm>
          <a:prstGeom prst="rect">
            <a:avLst/>
          </a:prstGeom>
        </p:spPr>
      </p:pic>
      <p:sp>
        <p:nvSpPr>
          <p:cNvPr id="905" name="Google Shape;943;p32">
            <a:extLst>
              <a:ext uri="{FF2B5EF4-FFF2-40B4-BE49-F238E27FC236}">
                <a16:creationId xmlns:a16="http://schemas.microsoft.com/office/drawing/2014/main" id="{70824E41-0541-3AF9-83B2-8788AF82CA26}"/>
              </a:ext>
            </a:extLst>
          </p:cNvPr>
          <p:cNvSpPr txBox="1">
            <a:spLocks/>
          </p:cNvSpPr>
          <p:nvPr/>
        </p:nvSpPr>
        <p:spPr>
          <a:xfrm>
            <a:off x="5898187" y="-4203960"/>
            <a:ext cx="1960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Cropped image</a:t>
            </a:r>
          </a:p>
        </p:txBody>
      </p:sp>
      <p:sp>
        <p:nvSpPr>
          <p:cNvPr id="906" name="!! right1">
            <a:extLst>
              <a:ext uri="{FF2B5EF4-FFF2-40B4-BE49-F238E27FC236}">
                <a16:creationId xmlns:a16="http://schemas.microsoft.com/office/drawing/2014/main" id="{A19C6165-CA13-B364-85AB-EC7EB50D3072}"/>
              </a:ext>
            </a:extLst>
          </p:cNvPr>
          <p:cNvSpPr/>
          <p:nvPr/>
        </p:nvSpPr>
        <p:spPr>
          <a:xfrm>
            <a:off x="4868185" y="-5198486"/>
            <a:ext cx="83002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07" name="!!cc1">
            <a:extLst>
              <a:ext uri="{FF2B5EF4-FFF2-40B4-BE49-F238E27FC236}">
                <a16:creationId xmlns:a16="http://schemas.microsoft.com/office/drawing/2014/main" id="{4A935BBE-CFEE-05C4-3687-69F930D9E502}"/>
              </a:ext>
            </a:extLst>
          </p:cNvPr>
          <p:cNvSpPr/>
          <p:nvPr/>
        </p:nvSpPr>
        <p:spPr>
          <a:xfrm rot="5400000" flipV="1">
            <a:off x="2023393" y="-2378812"/>
            <a:ext cx="234133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08" name="!!c1">
            <a:extLst>
              <a:ext uri="{FF2B5EF4-FFF2-40B4-BE49-F238E27FC236}">
                <a16:creationId xmlns:a16="http://schemas.microsoft.com/office/drawing/2014/main" id="{65C537AC-2DD4-4884-5830-7D027BDC0D82}"/>
              </a:ext>
            </a:extLst>
          </p:cNvPr>
          <p:cNvSpPr/>
          <p:nvPr/>
        </p:nvSpPr>
        <p:spPr>
          <a:xfrm rot="5400000">
            <a:off x="6916456" y="-4596639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09" name="!! left1">
            <a:extLst>
              <a:ext uri="{FF2B5EF4-FFF2-40B4-BE49-F238E27FC236}">
                <a16:creationId xmlns:a16="http://schemas.microsoft.com/office/drawing/2014/main" id="{534FEAE5-6787-0B0F-AC88-BD9A24C0A3F0}"/>
              </a:ext>
            </a:extLst>
          </p:cNvPr>
          <p:cNvSpPr/>
          <p:nvPr/>
        </p:nvSpPr>
        <p:spPr>
          <a:xfrm rot="10800000">
            <a:off x="5363087" y="-2723245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10" name="Picture 909" descr="A purple background with yellow and white shapes&#10;&#10;Description automatically generated">
            <a:extLst>
              <a:ext uri="{FF2B5EF4-FFF2-40B4-BE49-F238E27FC236}">
                <a16:creationId xmlns:a16="http://schemas.microsoft.com/office/drawing/2014/main" id="{D509987C-0881-FE7A-E7BD-BFCC33F78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963" y="-3782867"/>
            <a:ext cx="1968463" cy="2049221"/>
          </a:xfrm>
          <a:prstGeom prst="rect">
            <a:avLst/>
          </a:prstGeom>
        </p:spPr>
      </p:pic>
      <p:pic>
        <p:nvPicPr>
          <p:cNvPr id="911" name="Picture 9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3A836A2C-317A-D7E0-725F-7A0104D24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915" y="-3771504"/>
            <a:ext cx="1968464" cy="2017032"/>
          </a:xfrm>
          <a:prstGeom prst="rect">
            <a:avLst/>
          </a:prstGeom>
        </p:spPr>
      </p:pic>
      <p:sp>
        <p:nvSpPr>
          <p:cNvPr id="912" name="Google Shape;943;p32">
            <a:extLst>
              <a:ext uri="{FF2B5EF4-FFF2-40B4-BE49-F238E27FC236}">
                <a16:creationId xmlns:a16="http://schemas.microsoft.com/office/drawing/2014/main" id="{8215DBCB-DD78-40FC-B749-0FCDA6BB4586}"/>
              </a:ext>
            </a:extLst>
          </p:cNvPr>
          <p:cNvSpPr txBox="1">
            <a:spLocks/>
          </p:cNvSpPr>
          <p:nvPr/>
        </p:nvSpPr>
        <p:spPr>
          <a:xfrm>
            <a:off x="6132544" y="-1679666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Extracting mask</a:t>
            </a:r>
          </a:p>
        </p:txBody>
      </p:sp>
      <p:sp>
        <p:nvSpPr>
          <p:cNvPr id="913" name="Google Shape;943;p32">
            <a:extLst>
              <a:ext uri="{FF2B5EF4-FFF2-40B4-BE49-F238E27FC236}">
                <a16:creationId xmlns:a16="http://schemas.microsoft.com/office/drawing/2014/main" id="{580749EA-87CB-5265-690A-27B2A59145B0}"/>
              </a:ext>
            </a:extLst>
          </p:cNvPr>
          <p:cNvSpPr txBox="1">
            <a:spLocks/>
          </p:cNvSpPr>
          <p:nvPr/>
        </p:nvSpPr>
        <p:spPr>
          <a:xfrm>
            <a:off x="3251215" y="-1670810"/>
            <a:ext cx="2264708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Black and white mask</a:t>
            </a:r>
          </a:p>
        </p:txBody>
      </p:sp>
      <p:sp>
        <p:nvSpPr>
          <p:cNvPr id="914" name="Google Shape;943;p32">
            <a:extLst>
              <a:ext uri="{FF2B5EF4-FFF2-40B4-BE49-F238E27FC236}">
                <a16:creationId xmlns:a16="http://schemas.microsoft.com/office/drawing/2014/main" id="{C0F7631F-3604-425B-7BD1-71D3A6BC732F}"/>
              </a:ext>
            </a:extLst>
          </p:cNvPr>
          <p:cNvSpPr txBox="1">
            <a:spLocks/>
          </p:cNvSpPr>
          <p:nvPr/>
        </p:nvSpPr>
        <p:spPr>
          <a:xfrm>
            <a:off x="3428520" y="5172446"/>
            <a:ext cx="2127356" cy="125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Connection and Overlap Extraction for all Hexagons</a:t>
            </a:r>
          </a:p>
        </p:txBody>
      </p:sp>
      <p:pic>
        <p:nvPicPr>
          <p:cNvPr id="915" name="!!eval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716AF5A-D860-C9F1-C596-D0124FF020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7845" y="6437341"/>
            <a:ext cx="3721402" cy="3769114"/>
          </a:xfrm>
          <a:prstGeom prst="rect">
            <a:avLst/>
          </a:prstGeom>
        </p:spPr>
      </p:pic>
      <p:sp>
        <p:nvSpPr>
          <p:cNvPr id="916" name="Google Shape;943;p32">
            <a:extLst>
              <a:ext uri="{FF2B5EF4-FFF2-40B4-BE49-F238E27FC236}">
                <a16:creationId xmlns:a16="http://schemas.microsoft.com/office/drawing/2014/main" id="{87D22585-EDF3-FE32-0AF9-DF2E9B72E20F}"/>
              </a:ext>
            </a:extLst>
          </p:cNvPr>
          <p:cNvSpPr txBox="1">
            <a:spLocks/>
          </p:cNvSpPr>
          <p:nvPr/>
        </p:nvSpPr>
        <p:spPr>
          <a:xfrm>
            <a:off x="2535273" y="9631288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Final Evaluation</a:t>
            </a:r>
          </a:p>
        </p:txBody>
      </p:sp>
      <p:sp>
        <p:nvSpPr>
          <p:cNvPr id="917" name="Arrow: Circular 916">
            <a:extLst>
              <a:ext uri="{FF2B5EF4-FFF2-40B4-BE49-F238E27FC236}">
                <a16:creationId xmlns:a16="http://schemas.microsoft.com/office/drawing/2014/main" id="{694291C5-BB51-9F7E-9E76-E587E76C447D}"/>
              </a:ext>
            </a:extLst>
          </p:cNvPr>
          <p:cNvSpPr/>
          <p:nvPr/>
        </p:nvSpPr>
        <p:spPr>
          <a:xfrm rot="1246775">
            <a:off x="5101323" y="5526840"/>
            <a:ext cx="1095029" cy="13891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336935"/>
              <a:gd name="adj5" fmla="val 12500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19" name="!!boxInfo">
            <a:extLst>
              <a:ext uri="{FF2B5EF4-FFF2-40B4-BE49-F238E27FC236}">
                <a16:creationId xmlns:a16="http://schemas.microsoft.com/office/drawing/2014/main" id="{E46D54C1-1C42-2C5C-BD0D-93C62F766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691" y="2635775"/>
            <a:ext cx="2054452" cy="20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9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AEFBA3E7-9016-AC87-3A54-114B4D0A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82AAF1AE-5A97-B14B-283E-EB03AC39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55BA6CD3-13A2-272E-812C-AD85495FE4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AD651E18-FD37-5283-7397-143D86D47FC3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5B89EC54-6CA9-48C2-8322-BB843F4CB1D7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CADB7167-324F-BEDF-28A9-E5BFD56F9532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8F72925C-B76D-CB9A-DB4E-4416F8BAF43C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7367BF75-143C-8AD3-01B1-594CD865DA52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AAC6B28C-CD68-80A3-6A1C-FE9420155A20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4AE530ED-2DAB-096C-7DFB-710F2E953545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D96A72-C95E-CF38-F97E-99C859C6EEF1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943;p32">
            <a:extLst>
              <a:ext uri="{FF2B5EF4-FFF2-40B4-BE49-F238E27FC236}">
                <a16:creationId xmlns:a16="http://schemas.microsoft.com/office/drawing/2014/main" id="{7DCDEE0E-6279-740A-A614-638601E43BD8}"/>
              </a:ext>
            </a:extLst>
          </p:cNvPr>
          <p:cNvSpPr txBox="1">
            <a:spLocks/>
          </p:cNvSpPr>
          <p:nvPr/>
        </p:nvSpPr>
        <p:spPr>
          <a:xfrm>
            <a:off x="3323268" y="43825"/>
            <a:ext cx="2127356" cy="125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Connection and Overlap Extraction for all Hexagons</a:t>
            </a:r>
          </a:p>
        </p:txBody>
      </p:sp>
      <p:pic>
        <p:nvPicPr>
          <p:cNvPr id="35" name="!!eval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404235F-AEF5-0036-A49A-FF6A8943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93" y="1308720"/>
            <a:ext cx="3721402" cy="3769114"/>
          </a:xfrm>
          <a:prstGeom prst="rect">
            <a:avLst/>
          </a:prstGeom>
        </p:spPr>
      </p:pic>
      <p:sp>
        <p:nvSpPr>
          <p:cNvPr id="36" name="Google Shape;943;p32">
            <a:extLst>
              <a:ext uri="{FF2B5EF4-FFF2-40B4-BE49-F238E27FC236}">
                <a16:creationId xmlns:a16="http://schemas.microsoft.com/office/drawing/2014/main" id="{6DD9E923-5505-F6EA-0C19-9148074C6D1D}"/>
              </a:ext>
            </a:extLst>
          </p:cNvPr>
          <p:cNvSpPr txBox="1">
            <a:spLocks/>
          </p:cNvSpPr>
          <p:nvPr/>
        </p:nvSpPr>
        <p:spPr>
          <a:xfrm>
            <a:off x="2430021" y="4502667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Final Evaluation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5FAC25E-6C66-DC15-9549-854238A8A294}"/>
              </a:ext>
            </a:extLst>
          </p:cNvPr>
          <p:cNvSpPr/>
          <p:nvPr/>
        </p:nvSpPr>
        <p:spPr>
          <a:xfrm>
            <a:off x="5482310" y="-4138995"/>
            <a:ext cx="424403" cy="2981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0" name="!!c2">
            <a:extLst>
              <a:ext uri="{FF2B5EF4-FFF2-40B4-BE49-F238E27FC236}">
                <a16:creationId xmlns:a16="http://schemas.microsoft.com/office/drawing/2014/main" id="{953538E1-A8BD-DCAB-07B2-4D8CC77B5D83}"/>
              </a:ext>
            </a:extLst>
          </p:cNvPr>
          <p:cNvSpPr/>
          <p:nvPr/>
        </p:nvSpPr>
        <p:spPr>
          <a:xfrm rot="5400000">
            <a:off x="7106359" y="-3527560"/>
            <a:ext cx="2094321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5" name="Picture 44" descr="A grey and red object&#10;&#10;Description automatically generated with medium confidence">
            <a:extLst>
              <a:ext uri="{FF2B5EF4-FFF2-40B4-BE49-F238E27FC236}">
                <a16:creationId xmlns:a16="http://schemas.microsoft.com/office/drawing/2014/main" id="{A9518C89-E78F-FC96-3B21-8C988D5D1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991" y="-5180585"/>
            <a:ext cx="2234763" cy="2263413"/>
          </a:xfrm>
          <a:prstGeom prst="rect">
            <a:avLst/>
          </a:prstGeom>
        </p:spPr>
      </p:pic>
      <p:sp>
        <p:nvSpPr>
          <p:cNvPr id="47" name="Google Shape;943;p32">
            <a:extLst>
              <a:ext uri="{FF2B5EF4-FFF2-40B4-BE49-F238E27FC236}">
                <a16:creationId xmlns:a16="http://schemas.microsoft.com/office/drawing/2014/main" id="{7F1D7A70-09C4-63C1-A5B0-B339C092825D}"/>
              </a:ext>
            </a:extLst>
          </p:cNvPr>
          <p:cNvSpPr txBox="1">
            <a:spLocks/>
          </p:cNvSpPr>
          <p:nvPr/>
        </p:nvSpPr>
        <p:spPr>
          <a:xfrm>
            <a:off x="6088954" y="-2947725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Goal Information</a:t>
            </a:r>
          </a:p>
        </p:txBody>
      </p:sp>
      <p:sp>
        <p:nvSpPr>
          <p:cNvPr id="53" name="!!cc2">
            <a:extLst>
              <a:ext uri="{FF2B5EF4-FFF2-40B4-BE49-F238E27FC236}">
                <a16:creationId xmlns:a16="http://schemas.microsoft.com/office/drawing/2014/main" id="{90F6F51D-FA66-274E-178B-3E67B9B2B6B1}"/>
              </a:ext>
            </a:extLst>
          </p:cNvPr>
          <p:cNvSpPr/>
          <p:nvPr/>
        </p:nvSpPr>
        <p:spPr>
          <a:xfrm rot="5400000" flipV="1">
            <a:off x="2153092" y="-1111176"/>
            <a:ext cx="2287542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4" name="!!contours" descr="A black and red object with a red cube&#10;&#10;Description automatically generated with medium confidence">
            <a:extLst>
              <a:ext uri="{FF2B5EF4-FFF2-40B4-BE49-F238E27FC236}">
                <a16:creationId xmlns:a16="http://schemas.microsoft.com/office/drawing/2014/main" id="{49D1E6E0-AD80-5FE4-238B-67DA4CA0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699" y="-5071909"/>
            <a:ext cx="2054449" cy="2080789"/>
          </a:xfrm>
          <a:prstGeom prst="rect">
            <a:avLst/>
          </a:prstGeom>
        </p:spPr>
      </p:pic>
      <p:sp>
        <p:nvSpPr>
          <p:cNvPr id="55" name="Google Shape;943;p32">
            <a:extLst>
              <a:ext uri="{FF2B5EF4-FFF2-40B4-BE49-F238E27FC236}">
                <a16:creationId xmlns:a16="http://schemas.microsoft.com/office/drawing/2014/main" id="{2A7DFEFA-F20D-F08A-E111-DA3B7CE2D284}"/>
              </a:ext>
            </a:extLst>
          </p:cNvPr>
          <p:cNvSpPr txBox="1">
            <a:spLocks/>
          </p:cNvSpPr>
          <p:nvPr/>
        </p:nvSpPr>
        <p:spPr>
          <a:xfrm>
            <a:off x="3995274" y="-3035584"/>
            <a:ext cx="114702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Contours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A19EFD6-C8C8-1A3C-4D8E-40CE22F19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385" y="-2503043"/>
            <a:ext cx="2054452" cy="2080790"/>
          </a:xfrm>
          <a:prstGeom prst="rect">
            <a:avLst/>
          </a:prstGeom>
        </p:spPr>
      </p:pic>
      <p:sp>
        <p:nvSpPr>
          <p:cNvPr id="57" name="Google Shape;943;p32">
            <a:extLst>
              <a:ext uri="{FF2B5EF4-FFF2-40B4-BE49-F238E27FC236}">
                <a16:creationId xmlns:a16="http://schemas.microsoft.com/office/drawing/2014/main" id="{B551A62A-3B3B-5983-53EE-8A3049AECD0D}"/>
              </a:ext>
            </a:extLst>
          </p:cNvPr>
          <p:cNvSpPr txBox="1">
            <a:spLocks/>
          </p:cNvSpPr>
          <p:nvPr/>
        </p:nvSpPr>
        <p:spPr>
          <a:xfrm>
            <a:off x="3447385" y="-381875"/>
            <a:ext cx="2189162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Plotting hexagon grid</a:t>
            </a:r>
          </a:p>
        </p:txBody>
      </p:sp>
      <p:pic>
        <p:nvPicPr>
          <p:cNvPr id="58" name="!!boxInfo">
            <a:extLst>
              <a:ext uri="{FF2B5EF4-FFF2-40B4-BE49-F238E27FC236}">
                <a16:creationId xmlns:a16="http://schemas.microsoft.com/office/drawing/2014/main" id="{533B2797-70C5-D965-5C9E-3ACF35B78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309" y="-2584364"/>
            <a:ext cx="2098644" cy="2125550"/>
          </a:xfrm>
          <a:prstGeom prst="rect">
            <a:avLst/>
          </a:prstGeom>
        </p:spPr>
      </p:pic>
      <p:sp>
        <p:nvSpPr>
          <p:cNvPr id="59" name="Google Shape;943;p32">
            <a:extLst>
              <a:ext uri="{FF2B5EF4-FFF2-40B4-BE49-F238E27FC236}">
                <a16:creationId xmlns:a16="http://schemas.microsoft.com/office/drawing/2014/main" id="{A89301AC-18B7-5036-3376-C92AB240DD33}"/>
              </a:ext>
            </a:extLst>
          </p:cNvPr>
          <p:cNvSpPr txBox="1">
            <a:spLocks/>
          </p:cNvSpPr>
          <p:nvPr/>
        </p:nvSpPr>
        <p:spPr>
          <a:xfrm>
            <a:off x="6221968" y="-404868"/>
            <a:ext cx="1691059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Box information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BC4DCF0-8D8B-E25C-BB36-B0838175D07A}"/>
              </a:ext>
            </a:extLst>
          </p:cNvPr>
          <p:cNvSpPr/>
          <p:nvPr/>
        </p:nvSpPr>
        <p:spPr>
          <a:xfrm rot="10800000">
            <a:off x="5541560" y="-1675301"/>
            <a:ext cx="427362" cy="29819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1" name="!!c3">
            <a:extLst>
              <a:ext uri="{FF2B5EF4-FFF2-40B4-BE49-F238E27FC236}">
                <a16:creationId xmlns:a16="http://schemas.microsoft.com/office/drawing/2014/main" id="{19A66BD4-4DAC-1CC5-6510-398FD318784D}"/>
              </a:ext>
            </a:extLst>
          </p:cNvPr>
          <p:cNvSpPr/>
          <p:nvPr/>
        </p:nvSpPr>
        <p:spPr>
          <a:xfrm rot="1246775">
            <a:off x="4996071" y="398219"/>
            <a:ext cx="1095029" cy="13891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336935"/>
              <a:gd name="adj5" fmla="val 12500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2" name="Google Shape;943;p32">
            <a:extLst>
              <a:ext uri="{FF2B5EF4-FFF2-40B4-BE49-F238E27FC236}">
                <a16:creationId xmlns:a16="http://schemas.microsoft.com/office/drawing/2014/main" id="{8DBC1F15-17C4-359B-7D47-C2FAE8C90899}"/>
              </a:ext>
            </a:extLst>
          </p:cNvPr>
          <p:cNvSpPr txBox="1">
            <a:spLocks/>
          </p:cNvSpPr>
          <p:nvPr/>
        </p:nvSpPr>
        <p:spPr>
          <a:xfrm>
            <a:off x="2665114" y="5784333"/>
            <a:ext cx="6499753" cy="10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information obtained into object- oriented code for exploration</a:t>
            </a:r>
          </a:p>
        </p:txBody>
      </p:sp>
    </p:spTree>
    <p:extLst>
      <p:ext uri="{BB962C8B-B14F-4D97-AF65-F5344CB8AC3E}">
        <p14:creationId xmlns:p14="http://schemas.microsoft.com/office/powerpoint/2010/main" val="153002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>
            <a:spLocks noGrp="1"/>
          </p:cNvSpPr>
          <p:nvPr>
            <p:ph type="title"/>
          </p:nvPr>
        </p:nvSpPr>
        <p:spPr>
          <a:xfrm>
            <a:off x="720000" y="848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b="0" dirty="0"/>
          </a:p>
        </p:txBody>
      </p:sp>
      <p:sp>
        <p:nvSpPr>
          <p:cNvPr id="902" name="Google Shape;902;p28"/>
          <p:cNvSpPr txBox="1">
            <a:spLocks noGrp="1"/>
          </p:cNvSpPr>
          <p:nvPr>
            <p:ph type="subTitle" idx="1"/>
          </p:nvPr>
        </p:nvSpPr>
        <p:spPr>
          <a:xfrm>
            <a:off x="4898922" y="1796648"/>
            <a:ext cx="3525078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brief introduction to the 6-dimensional puzzle game and terminology</a:t>
            </a:r>
            <a:endParaRPr dirty="0"/>
          </a:p>
        </p:txBody>
      </p:sp>
      <p:sp>
        <p:nvSpPr>
          <p:cNvPr id="903" name="Google Shape;903;p28"/>
          <p:cNvSpPr txBox="1">
            <a:spLocks noGrp="1"/>
          </p:cNvSpPr>
          <p:nvPr>
            <p:ph type="subTitle" idx="2"/>
          </p:nvPr>
        </p:nvSpPr>
        <p:spPr>
          <a:xfrm>
            <a:off x="730457" y="3339669"/>
            <a:ext cx="3525077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Demonstrating our game solver in action</a:t>
            </a:r>
            <a:endParaRPr dirty="0"/>
          </a:p>
        </p:txBody>
      </p:sp>
      <p:sp>
        <p:nvSpPr>
          <p:cNvPr id="904" name="Google Shape;904;p28"/>
          <p:cNvSpPr txBox="1">
            <a:spLocks noGrp="1"/>
          </p:cNvSpPr>
          <p:nvPr>
            <p:ph type="subTitle" idx="3"/>
          </p:nvPr>
        </p:nvSpPr>
        <p:spPr>
          <a:xfrm>
            <a:off x="4746523" y="3371949"/>
            <a:ext cx="3869634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steps are performed by the Solver </a:t>
            </a:r>
            <a:endParaRPr dirty="0"/>
          </a:p>
        </p:txBody>
      </p:sp>
      <p:sp>
        <p:nvSpPr>
          <p:cNvPr id="906" name="Google Shape;906;p28"/>
          <p:cNvSpPr txBox="1">
            <a:spLocks noGrp="1"/>
          </p:cNvSpPr>
          <p:nvPr>
            <p:ph type="title" idx="5"/>
          </p:nvPr>
        </p:nvSpPr>
        <p:spPr>
          <a:xfrm>
            <a:off x="6249800" y="1035519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07" name="Google Shape;907;p28"/>
          <p:cNvSpPr txBox="1">
            <a:spLocks noGrp="1"/>
          </p:cNvSpPr>
          <p:nvPr>
            <p:ph type="title" idx="6"/>
          </p:nvPr>
        </p:nvSpPr>
        <p:spPr>
          <a:xfrm>
            <a:off x="6277355" y="2688700"/>
            <a:ext cx="731400" cy="5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08" name="Google Shape;908;p28"/>
          <p:cNvSpPr txBox="1">
            <a:spLocks noGrp="1"/>
          </p:cNvSpPr>
          <p:nvPr>
            <p:ph type="title" idx="7"/>
          </p:nvPr>
        </p:nvSpPr>
        <p:spPr>
          <a:xfrm>
            <a:off x="2087960" y="2623969"/>
            <a:ext cx="731400" cy="5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09" name="Google Shape;909;p28"/>
          <p:cNvSpPr txBox="1">
            <a:spLocks noGrp="1"/>
          </p:cNvSpPr>
          <p:nvPr>
            <p:ph type="title" idx="8"/>
          </p:nvPr>
        </p:nvSpPr>
        <p:spPr>
          <a:xfrm>
            <a:off x="2161752" y="4076726"/>
            <a:ext cx="731400" cy="5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10" name="Google Shape;910;p28"/>
          <p:cNvSpPr txBox="1">
            <a:spLocks noGrp="1"/>
          </p:cNvSpPr>
          <p:nvPr>
            <p:ph type="subTitle" idx="9"/>
          </p:nvPr>
        </p:nvSpPr>
        <p:spPr>
          <a:xfrm>
            <a:off x="5192300" y="1587311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sp>
        <p:nvSpPr>
          <p:cNvPr id="911" name="Google Shape;911;p28"/>
          <p:cNvSpPr txBox="1">
            <a:spLocks noGrp="1"/>
          </p:cNvSpPr>
          <p:nvPr>
            <p:ph type="subTitle" idx="13"/>
          </p:nvPr>
        </p:nvSpPr>
        <p:spPr>
          <a:xfrm>
            <a:off x="5218805" y="314077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912" name="Google Shape;912;p28"/>
          <p:cNvSpPr txBox="1">
            <a:spLocks noGrp="1"/>
          </p:cNvSpPr>
          <p:nvPr>
            <p:ph type="subTitle" idx="14"/>
          </p:nvPr>
        </p:nvSpPr>
        <p:spPr>
          <a:xfrm>
            <a:off x="1030460" y="3124668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913" name="Google Shape;913;p28"/>
          <p:cNvSpPr txBox="1">
            <a:spLocks noGrp="1"/>
          </p:cNvSpPr>
          <p:nvPr>
            <p:ph type="subTitle" idx="15"/>
          </p:nvPr>
        </p:nvSpPr>
        <p:spPr>
          <a:xfrm>
            <a:off x="1103202" y="4587575"/>
            <a:ext cx="28485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9" name="Google Shape;902;p28">
            <a:extLst>
              <a:ext uri="{FF2B5EF4-FFF2-40B4-BE49-F238E27FC236}">
                <a16:creationId xmlns:a16="http://schemas.microsoft.com/office/drawing/2014/main" id="{5BC4A7D1-75A2-8B39-A002-20C726D0CE3A}"/>
              </a:ext>
            </a:extLst>
          </p:cNvPr>
          <p:cNvSpPr txBox="1">
            <a:spLocks/>
          </p:cNvSpPr>
          <p:nvPr/>
        </p:nvSpPr>
        <p:spPr>
          <a:xfrm>
            <a:off x="788817" y="1742341"/>
            <a:ext cx="3525078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10" name="Google Shape;906;p28">
            <a:extLst>
              <a:ext uri="{FF2B5EF4-FFF2-40B4-BE49-F238E27FC236}">
                <a16:creationId xmlns:a16="http://schemas.microsoft.com/office/drawing/2014/main" id="{6BB7E60D-F109-3BF5-8206-C2035A776A85}"/>
              </a:ext>
            </a:extLst>
          </p:cNvPr>
          <p:cNvSpPr txBox="1">
            <a:spLocks/>
          </p:cNvSpPr>
          <p:nvPr/>
        </p:nvSpPr>
        <p:spPr>
          <a:xfrm>
            <a:off x="2139695" y="981212"/>
            <a:ext cx="73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1" name="Google Shape;910;p28">
            <a:extLst>
              <a:ext uri="{FF2B5EF4-FFF2-40B4-BE49-F238E27FC236}">
                <a16:creationId xmlns:a16="http://schemas.microsoft.com/office/drawing/2014/main" id="{BAB9631E-295B-519C-5280-6E68F7EA77B8}"/>
              </a:ext>
            </a:extLst>
          </p:cNvPr>
          <p:cNvSpPr txBox="1">
            <a:spLocks/>
          </p:cNvSpPr>
          <p:nvPr/>
        </p:nvSpPr>
        <p:spPr>
          <a:xfrm>
            <a:off x="835941" y="1820895"/>
            <a:ext cx="343082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Introduction + Problem Statement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7E625FE7-2B19-5521-96BD-262C76B62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70CEE0CB-A42D-AAE6-E30F-9EA5F47B1A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0D15FD70-69B7-80EE-7DA0-73F94CB1E3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0DFD84DE-3DA4-7AAF-B975-60789EC5266D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E621E65C-518D-ACAA-6EC0-CC78DDD3141B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3066979C-0906-522F-ACA1-203AC9F0E885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FD84B826-DFC1-CF53-E6CA-AB6F079EA6F9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76EF8C36-7051-D6C8-91C8-EB8FC9BE82DF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480703CC-D22F-C544-2358-10056637F25C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E4D26440-3451-0557-7FE3-0900811A2C4E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E55DC6-29DA-9E00-0876-E0888A9B676A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943;p32">
            <a:extLst>
              <a:ext uri="{FF2B5EF4-FFF2-40B4-BE49-F238E27FC236}">
                <a16:creationId xmlns:a16="http://schemas.microsoft.com/office/drawing/2014/main" id="{F6214653-9D80-20EB-918C-2AC6E6450187}"/>
              </a:ext>
            </a:extLst>
          </p:cNvPr>
          <p:cNvSpPr txBox="1">
            <a:spLocks/>
          </p:cNvSpPr>
          <p:nvPr/>
        </p:nvSpPr>
        <p:spPr>
          <a:xfrm>
            <a:off x="2644246" y="2186579"/>
            <a:ext cx="6499753" cy="10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information obtained into object- oriented code for exploration</a:t>
            </a:r>
          </a:p>
        </p:txBody>
      </p:sp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0E827616-91F3-B423-8B18-CECC4F8D422F}"/>
              </a:ext>
            </a:extLst>
          </p:cNvPr>
          <p:cNvSpPr txBox="1">
            <a:spLocks/>
          </p:cNvSpPr>
          <p:nvPr/>
        </p:nvSpPr>
        <p:spPr>
          <a:xfrm>
            <a:off x="3327142" y="-5383053"/>
            <a:ext cx="2127356" cy="125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Connection and Overlap Extraction for all Hexagons</a:t>
            </a:r>
          </a:p>
        </p:txBody>
      </p:sp>
      <p:pic>
        <p:nvPicPr>
          <p:cNvPr id="8" name="!!eval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DF6D399-C15B-1247-2C01-94414DC7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467" y="-4118158"/>
            <a:ext cx="3721402" cy="3769114"/>
          </a:xfrm>
          <a:prstGeom prst="rect">
            <a:avLst/>
          </a:prstGeom>
        </p:spPr>
      </p:pic>
      <p:sp>
        <p:nvSpPr>
          <p:cNvPr id="9" name="Google Shape;943;p32">
            <a:extLst>
              <a:ext uri="{FF2B5EF4-FFF2-40B4-BE49-F238E27FC236}">
                <a16:creationId xmlns:a16="http://schemas.microsoft.com/office/drawing/2014/main" id="{A91BA10C-8CA7-39E6-2D73-FFDDE5456AD7}"/>
              </a:ext>
            </a:extLst>
          </p:cNvPr>
          <p:cNvSpPr txBox="1">
            <a:spLocks/>
          </p:cNvSpPr>
          <p:nvPr/>
        </p:nvSpPr>
        <p:spPr>
          <a:xfrm>
            <a:off x="2433895" y="-924211"/>
            <a:ext cx="212735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Final Evaluation</a:t>
            </a:r>
          </a:p>
        </p:txBody>
      </p:sp>
      <p:sp>
        <p:nvSpPr>
          <p:cNvPr id="10" name="!!cc2">
            <a:extLst>
              <a:ext uri="{FF2B5EF4-FFF2-40B4-BE49-F238E27FC236}">
                <a16:creationId xmlns:a16="http://schemas.microsoft.com/office/drawing/2014/main" id="{D4053732-FDEB-FCF3-3CCC-21623796C031}"/>
              </a:ext>
            </a:extLst>
          </p:cNvPr>
          <p:cNvSpPr/>
          <p:nvPr/>
        </p:nvSpPr>
        <p:spPr>
          <a:xfrm rot="5400000" flipV="1">
            <a:off x="2156966" y="-6538054"/>
            <a:ext cx="2287542" cy="1887246"/>
          </a:xfrm>
          <a:prstGeom prst="circular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1" name="!!c3">
            <a:extLst>
              <a:ext uri="{FF2B5EF4-FFF2-40B4-BE49-F238E27FC236}">
                <a16:creationId xmlns:a16="http://schemas.microsoft.com/office/drawing/2014/main" id="{9B8A85E3-5D0D-6B27-3385-B669AA619D1E}"/>
              </a:ext>
            </a:extLst>
          </p:cNvPr>
          <p:cNvSpPr/>
          <p:nvPr/>
        </p:nvSpPr>
        <p:spPr>
          <a:xfrm rot="1246775">
            <a:off x="4999945" y="-5028659"/>
            <a:ext cx="1095029" cy="138919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336935"/>
              <a:gd name="adj5" fmla="val 12500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0" name="Google Shape;943;p32">
            <a:extLst>
              <a:ext uri="{FF2B5EF4-FFF2-40B4-BE49-F238E27FC236}">
                <a16:creationId xmlns:a16="http://schemas.microsoft.com/office/drawing/2014/main" id="{892FFD8E-704B-8763-B28B-F5AC3C3C77B0}"/>
              </a:ext>
            </a:extLst>
          </p:cNvPr>
          <p:cNvSpPr txBox="1">
            <a:spLocks/>
          </p:cNvSpPr>
          <p:nvPr/>
        </p:nvSpPr>
        <p:spPr>
          <a:xfrm>
            <a:off x="2580641" y="5589090"/>
            <a:ext cx="3045825" cy="25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Depth First Traversal of the information obtained through the hexagons to find all possible paths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AE1F73-307A-F6CB-F464-43CAEC5BA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466" y="5206911"/>
            <a:ext cx="3354894" cy="31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57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A97C0F90-8549-514D-0CEB-F765F0984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FF61340F-637F-0DCC-3793-1F4AEBAA7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E62C7765-F7DE-76C5-8627-A1ADAED72F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AEEDFFB3-8EBF-41E5-3B1E-25F4E71F4892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5917B521-F75C-9CD4-B597-668F4F7B2083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31025426-3CAA-168E-3863-CED4EE4F3613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357113" cy="4244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1700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A1704606-B11C-2E62-2D7D-085B15E23E1B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2F8AEEDE-4AA1-C7EB-2508-08174CE65053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6F4FE644-7483-3A03-38FA-D247B2A737E2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588CC1C7-3240-1C8E-4A49-8A0C22DA8A4C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09078-3E90-AFEF-D057-EF9E5CB34C92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474D70C8-3E3A-BA2B-AB4E-BD77B21D49F6}"/>
              </a:ext>
            </a:extLst>
          </p:cNvPr>
          <p:cNvSpPr txBox="1">
            <a:spLocks/>
          </p:cNvSpPr>
          <p:nvPr/>
        </p:nvSpPr>
        <p:spPr>
          <a:xfrm>
            <a:off x="2468880" y="1217803"/>
            <a:ext cx="3045825" cy="25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Depth First Traversal of the information obtained through the hexagons to find all possible paths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28540-572B-2800-31AB-0CDA342A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705" y="835624"/>
            <a:ext cx="3354894" cy="3154174"/>
          </a:xfrm>
          <a:prstGeom prst="rect">
            <a:avLst/>
          </a:prstGeom>
        </p:spPr>
      </p:pic>
      <p:sp>
        <p:nvSpPr>
          <p:cNvPr id="9" name="Google Shape;943;p32">
            <a:extLst>
              <a:ext uri="{FF2B5EF4-FFF2-40B4-BE49-F238E27FC236}">
                <a16:creationId xmlns:a16="http://schemas.microsoft.com/office/drawing/2014/main" id="{B21C857E-481D-6EB5-9B01-508AED9AD9B3}"/>
              </a:ext>
            </a:extLst>
          </p:cNvPr>
          <p:cNvSpPr txBox="1">
            <a:spLocks/>
          </p:cNvSpPr>
          <p:nvPr/>
        </p:nvSpPr>
        <p:spPr>
          <a:xfrm>
            <a:off x="2679986" y="5313931"/>
            <a:ext cx="6189613" cy="156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Applying 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</a:rPr>
              <a:t>Dijsktra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to solve the obtained graph to find the shortest path from the box to the goal</a:t>
            </a:r>
          </a:p>
        </p:txBody>
      </p:sp>
      <p:sp>
        <p:nvSpPr>
          <p:cNvPr id="10" name="Google Shape;943;p32">
            <a:extLst>
              <a:ext uri="{FF2B5EF4-FFF2-40B4-BE49-F238E27FC236}">
                <a16:creationId xmlns:a16="http://schemas.microsoft.com/office/drawing/2014/main" id="{A42A5568-D99D-4789-2F98-EC381C75FF68}"/>
              </a:ext>
            </a:extLst>
          </p:cNvPr>
          <p:cNvSpPr txBox="1">
            <a:spLocks/>
          </p:cNvSpPr>
          <p:nvPr/>
        </p:nvSpPr>
        <p:spPr>
          <a:xfrm>
            <a:off x="2679986" y="-1304913"/>
            <a:ext cx="6499753" cy="10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information obtained into object- oriented code for exploration</a:t>
            </a:r>
          </a:p>
        </p:txBody>
      </p:sp>
    </p:spTree>
    <p:extLst>
      <p:ext uri="{BB962C8B-B14F-4D97-AF65-F5344CB8AC3E}">
        <p14:creationId xmlns:p14="http://schemas.microsoft.com/office/powerpoint/2010/main" val="2809396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525A5E13-8444-BB0C-2F7D-90887CFF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50C3A7EA-4988-138C-BCCE-065A518FB9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6ED19EBE-B365-E4DF-6389-418CBC709C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058D240D-2448-C297-14CC-418B0C33F250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0D9E5C44-E1DB-54A0-BAC3-8AE927BD6476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56601887-43F3-FED9-A2D9-0415B5E9478C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FEC0618F-ACEF-3279-313A-BF377596B2A6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D2787CDA-4715-F908-9DBD-B9F2152606F7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468880" cy="7056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0DA73FBB-6904-E4B9-EE7A-0B2E1753703C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EF582D7F-F970-6447-E490-86FB7E3D982F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24B36F-A5D5-E3A5-5CDD-FE9A2F80908C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393C79A1-84C5-B901-5C67-DF256A86DF74}"/>
              </a:ext>
            </a:extLst>
          </p:cNvPr>
          <p:cNvSpPr txBox="1">
            <a:spLocks/>
          </p:cNvSpPr>
          <p:nvPr/>
        </p:nvSpPr>
        <p:spPr>
          <a:xfrm>
            <a:off x="2689966" y="1722120"/>
            <a:ext cx="6189613" cy="156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Applying 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</a:rPr>
              <a:t>Dijsktra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to solve the obtained graph to find the shortest path from the box to the goal</a:t>
            </a: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C649E2DA-A146-EF49-9287-A80543A1C9A4}"/>
              </a:ext>
            </a:extLst>
          </p:cNvPr>
          <p:cNvSpPr txBox="1">
            <a:spLocks/>
          </p:cNvSpPr>
          <p:nvPr/>
        </p:nvSpPr>
        <p:spPr>
          <a:xfrm>
            <a:off x="2478860" y="-3015346"/>
            <a:ext cx="3045825" cy="25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Depth First Traversal of the information obtained through the hexagons to find all possible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FB757-6B69-4BE5-DC8F-DDA42D8C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685" y="-3397525"/>
            <a:ext cx="3354894" cy="3154174"/>
          </a:xfrm>
          <a:prstGeom prst="rect">
            <a:avLst/>
          </a:prstGeom>
        </p:spPr>
      </p:pic>
      <p:sp>
        <p:nvSpPr>
          <p:cNvPr id="7" name="Google Shape;943;p32">
            <a:extLst>
              <a:ext uri="{FF2B5EF4-FFF2-40B4-BE49-F238E27FC236}">
                <a16:creationId xmlns:a16="http://schemas.microsoft.com/office/drawing/2014/main" id="{B5F58060-EB6F-5E49-8169-6BAD76D6957B}"/>
              </a:ext>
            </a:extLst>
          </p:cNvPr>
          <p:cNvSpPr txBox="1">
            <a:spLocks/>
          </p:cNvSpPr>
          <p:nvPr/>
        </p:nvSpPr>
        <p:spPr>
          <a:xfrm>
            <a:off x="2478860" y="5726396"/>
            <a:ext cx="6189613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the obtained path into swipes, by identifying the direction through connections between nodes.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Performing swipes through ADB</a:t>
            </a:r>
          </a:p>
        </p:txBody>
      </p:sp>
    </p:spTree>
    <p:extLst>
      <p:ext uri="{BB962C8B-B14F-4D97-AF65-F5344CB8AC3E}">
        <p14:creationId xmlns:p14="http://schemas.microsoft.com/office/powerpoint/2010/main" val="337914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04D53277-DF09-1008-2D45-E3732FB6A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C9FCE74D-272C-363A-64F4-49C790C73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" name="Google Shape;943;p32">
            <a:extLst>
              <a:ext uri="{FF2B5EF4-FFF2-40B4-BE49-F238E27FC236}">
                <a16:creationId xmlns:a16="http://schemas.microsoft.com/office/drawing/2014/main" id="{D92125AB-6266-3139-BCC7-D644E855B2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76215"/>
            <a:ext cx="2357120" cy="42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SCREENSHOT</a:t>
            </a:r>
            <a:endParaRPr dirty="0"/>
          </a:p>
        </p:txBody>
      </p:sp>
      <p:sp>
        <p:nvSpPr>
          <p:cNvPr id="13" name="Google Shape;943;p32">
            <a:extLst>
              <a:ext uri="{FF2B5EF4-FFF2-40B4-BE49-F238E27FC236}">
                <a16:creationId xmlns:a16="http://schemas.microsoft.com/office/drawing/2014/main" id="{75BACCAF-67A6-5D18-948B-28CD3E9AFD49}"/>
              </a:ext>
            </a:extLst>
          </p:cNvPr>
          <p:cNvSpPr txBox="1">
            <a:spLocks/>
          </p:cNvSpPr>
          <p:nvPr/>
        </p:nvSpPr>
        <p:spPr>
          <a:xfrm>
            <a:off x="-1" y="1408681"/>
            <a:ext cx="2357115" cy="6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2. PROCESSING SCREENSHOT</a:t>
            </a:r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C8D31926-3EA0-698E-E3D5-5DE68425919F}"/>
              </a:ext>
            </a:extLst>
          </p:cNvPr>
          <p:cNvSpPr txBox="1">
            <a:spLocks/>
          </p:cNvSpPr>
          <p:nvPr/>
        </p:nvSpPr>
        <p:spPr>
          <a:xfrm>
            <a:off x="0" y="2034219"/>
            <a:ext cx="2357120" cy="67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3. MODELING MAZE INTO CODE</a:t>
            </a:r>
          </a:p>
        </p:txBody>
      </p:sp>
      <p:sp>
        <p:nvSpPr>
          <p:cNvPr id="15" name="Google Shape;943;p32">
            <a:extLst>
              <a:ext uri="{FF2B5EF4-FFF2-40B4-BE49-F238E27FC236}">
                <a16:creationId xmlns:a16="http://schemas.microsoft.com/office/drawing/2014/main" id="{768E63C8-F205-B3C1-8E2B-70990400A46E}"/>
              </a:ext>
            </a:extLst>
          </p:cNvPr>
          <p:cNvSpPr txBox="1">
            <a:spLocks/>
          </p:cNvSpPr>
          <p:nvPr/>
        </p:nvSpPr>
        <p:spPr>
          <a:xfrm>
            <a:off x="0" y="2652872"/>
            <a:ext cx="246888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4. EXPLORING MAZE</a:t>
            </a:r>
          </a:p>
        </p:txBody>
      </p:sp>
      <p:sp>
        <p:nvSpPr>
          <p:cNvPr id="17" name="Google Shape;943;p32">
            <a:extLst>
              <a:ext uri="{FF2B5EF4-FFF2-40B4-BE49-F238E27FC236}">
                <a16:creationId xmlns:a16="http://schemas.microsoft.com/office/drawing/2014/main" id="{C4C077FA-7CA8-AA5C-D2AA-A1F2E8761EC1}"/>
              </a:ext>
            </a:extLst>
          </p:cNvPr>
          <p:cNvSpPr txBox="1">
            <a:spLocks/>
          </p:cNvSpPr>
          <p:nvPr/>
        </p:nvSpPr>
        <p:spPr>
          <a:xfrm>
            <a:off x="0" y="3077302"/>
            <a:ext cx="235712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5. SOLVING MAZE</a:t>
            </a:r>
          </a:p>
        </p:txBody>
      </p:sp>
      <p:sp>
        <p:nvSpPr>
          <p:cNvPr id="19" name="Google Shape;943;p32">
            <a:extLst>
              <a:ext uri="{FF2B5EF4-FFF2-40B4-BE49-F238E27FC236}">
                <a16:creationId xmlns:a16="http://schemas.microsoft.com/office/drawing/2014/main" id="{0A35CC0F-9DFE-4FE8-7339-97570ACF49BB}"/>
              </a:ext>
            </a:extLst>
          </p:cNvPr>
          <p:cNvSpPr txBox="1">
            <a:spLocks/>
          </p:cNvSpPr>
          <p:nvPr/>
        </p:nvSpPr>
        <p:spPr>
          <a:xfrm>
            <a:off x="0" y="3483370"/>
            <a:ext cx="2357114" cy="7056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6. CONVERTING PATH TO SWIPES</a:t>
            </a:r>
          </a:p>
        </p:txBody>
      </p:sp>
      <p:sp>
        <p:nvSpPr>
          <p:cNvPr id="23" name="Google Shape;943;p32">
            <a:extLst>
              <a:ext uri="{FF2B5EF4-FFF2-40B4-BE49-F238E27FC236}">
                <a16:creationId xmlns:a16="http://schemas.microsoft.com/office/drawing/2014/main" id="{5AB2AE5C-1FAC-81A4-3562-BDA4E0284BDF}"/>
              </a:ext>
            </a:extLst>
          </p:cNvPr>
          <p:cNvSpPr txBox="1">
            <a:spLocks/>
          </p:cNvSpPr>
          <p:nvPr/>
        </p:nvSpPr>
        <p:spPr>
          <a:xfrm>
            <a:off x="0" y="4189053"/>
            <a:ext cx="2357120" cy="7056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dirty="0"/>
              <a:t>7. PERFORMING SWIPES</a:t>
            </a:r>
          </a:p>
        </p:txBody>
      </p:sp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325162B3-D105-FE11-FBF7-90E221E888C2}"/>
              </a:ext>
            </a:extLst>
          </p:cNvPr>
          <p:cNvSpPr txBox="1">
            <a:spLocks/>
          </p:cNvSpPr>
          <p:nvPr/>
        </p:nvSpPr>
        <p:spPr>
          <a:xfrm>
            <a:off x="-99426" y="4790659"/>
            <a:ext cx="3269346" cy="705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D9AC4D-5EF7-A879-EF72-35306E7F8F9A}"/>
              </a:ext>
            </a:extLst>
          </p:cNvPr>
          <p:cNvCxnSpPr>
            <a:cxnSpLocks/>
          </p:cNvCxnSpPr>
          <p:nvPr/>
        </p:nvCxnSpPr>
        <p:spPr>
          <a:xfrm>
            <a:off x="2357120" y="976215"/>
            <a:ext cx="0" cy="4289205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43;p32">
            <a:extLst>
              <a:ext uri="{FF2B5EF4-FFF2-40B4-BE49-F238E27FC236}">
                <a16:creationId xmlns:a16="http://schemas.microsoft.com/office/drawing/2014/main" id="{A81A1911-E819-D414-A4D8-E96ABA48B5BF}"/>
              </a:ext>
            </a:extLst>
          </p:cNvPr>
          <p:cNvSpPr txBox="1">
            <a:spLocks/>
          </p:cNvSpPr>
          <p:nvPr/>
        </p:nvSpPr>
        <p:spPr>
          <a:xfrm>
            <a:off x="2689966" y="1722120"/>
            <a:ext cx="6189613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the obtained path into swipes, by identifying the direction through connections between nodes.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Performing swipes through ADB</a:t>
            </a: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FEBB52C9-E85A-AE6E-D0BC-C8039E4C5B02}"/>
              </a:ext>
            </a:extLst>
          </p:cNvPr>
          <p:cNvSpPr txBox="1">
            <a:spLocks/>
          </p:cNvSpPr>
          <p:nvPr/>
        </p:nvSpPr>
        <p:spPr>
          <a:xfrm>
            <a:off x="2796646" y="-1782284"/>
            <a:ext cx="6189613" cy="156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Applying 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</a:rPr>
              <a:t>Dijsktra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to solve the obtained graph to find the shortest path from the box to the goal</a:t>
            </a:r>
          </a:p>
        </p:txBody>
      </p:sp>
    </p:spTree>
    <p:extLst>
      <p:ext uri="{BB962C8B-B14F-4D97-AF65-F5344CB8AC3E}">
        <p14:creationId xmlns:p14="http://schemas.microsoft.com/office/powerpoint/2010/main" val="3499907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626A0B11-5C71-E289-7DB1-EC6BDE87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80ADD20A-93AE-EBFF-8CBC-6D6CCAAB4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927" name="Google Shape;927;p30">
            <a:extLst>
              <a:ext uri="{FF2B5EF4-FFF2-40B4-BE49-F238E27FC236}">
                <a16:creationId xmlns:a16="http://schemas.microsoft.com/office/drawing/2014/main" id="{A8AE8B9B-8769-A369-A6E6-7C037A2A9E0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C0DCC3E-680E-9DF7-143F-8807529E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2897088"/>
            <a:ext cx="739786" cy="775655"/>
          </a:xfrm>
          <a:prstGeom prst="rect">
            <a:avLst/>
          </a:prstGeom>
        </p:spPr>
      </p:pic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96D51B6C-407F-3AF8-D5BF-8063E8D2694E}"/>
              </a:ext>
            </a:extLst>
          </p:cNvPr>
          <p:cNvSpPr txBox="1">
            <a:spLocks/>
          </p:cNvSpPr>
          <p:nvPr/>
        </p:nvSpPr>
        <p:spPr>
          <a:xfrm>
            <a:off x="2796646" y="-2286000"/>
            <a:ext cx="6189613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the obtained path into swipes, by identifying the direction through connections between nodes.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Performing swipes through ADB</a:t>
            </a:r>
          </a:p>
        </p:txBody>
      </p:sp>
    </p:spTree>
    <p:extLst>
      <p:ext uri="{BB962C8B-B14F-4D97-AF65-F5344CB8AC3E}">
        <p14:creationId xmlns:p14="http://schemas.microsoft.com/office/powerpoint/2010/main" val="400109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E8C7C108-9386-465B-4150-084C5178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9948F650-BBDD-647F-52EA-27B0A8622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E7A7FE56-6DB3-09B6-B0E0-5625B828EF7F}"/>
              </a:ext>
            </a:extLst>
          </p:cNvPr>
          <p:cNvSpPr txBox="1">
            <a:spLocks/>
          </p:cNvSpPr>
          <p:nvPr/>
        </p:nvSpPr>
        <p:spPr>
          <a:xfrm>
            <a:off x="256174" y="917010"/>
            <a:ext cx="8088560" cy="149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Our solver passes through all levels present in the Hocus app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Our solver passes through any custom-made level, lest a valid path exists</a:t>
            </a:r>
          </a:p>
        </p:txBody>
      </p:sp>
    </p:spTree>
    <p:extLst>
      <p:ext uri="{BB962C8B-B14F-4D97-AF65-F5344CB8AC3E}">
        <p14:creationId xmlns:p14="http://schemas.microsoft.com/office/powerpoint/2010/main" val="19589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FDD1D904-BBC6-E58E-9A81-DF5D4E99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94B879D9-8B5D-61A1-6A37-E8C722E4FB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3360" y="43334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16121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DB2AC2FD-9DD3-32F5-E03E-E64D4B40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>
            <a:extLst>
              <a:ext uri="{FF2B5EF4-FFF2-40B4-BE49-F238E27FC236}">
                <a16:creationId xmlns:a16="http://schemas.microsoft.com/office/drawing/2014/main" id="{63F8B9CD-7E13-1648-1250-F52A3767F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3100" y="2029338"/>
            <a:ext cx="5797800" cy="12396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+ Problem Statement</a:t>
            </a:r>
            <a:endParaRPr dirty="0"/>
          </a:p>
        </p:txBody>
      </p:sp>
      <p:sp>
        <p:nvSpPr>
          <p:cNvPr id="927" name="Google Shape;927;p30">
            <a:extLst>
              <a:ext uri="{FF2B5EF4-FFF2-40B4-BE49-F238E27FC236}">
                <a16:creationId xmlns:a16="http://schemas.microsoft.com/office/drawing/2014/main" id="{8A7096E4-3541-F6F8-2D7D-912390DD43F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14E2B03F-9068-8617-7441-13A606524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3114161"/>
            <a:ext cx="739786" cy="775655"/>
          </a:xfrm>
          <a:prstGeom prst="rect">
            <a:avLst/>
          </a:prstGeom>
        </p:spPr>
      </p:pic>
      <p:sp>
        <p:nvSpPr>
          <p:cNvPr id="2" name="Google Shape;943;p32">
            <a:extLst>
              <a:ext uri="{FF2B5EF4-FFF2-40B4-BE49-F238E27FC236}">
                <a16:creationId xmlns:a16="http://schemas.microsoft.com/office/drawing/2014/main" id="{4654A8C4-F282-5A98-636A-F5868BBD553F}"/>
              </a:ext>
            </a:extLst>
          </p:cNvPr>
          <p:cNvSpPr txBox="1">
            <a:spLocks/>
          </p:cNvSpPr>
          <p:nvPr/>
        </p:nvSpPr>
        <p:spPr>
          <a:xfrm>
            <a:off x="2796646" y="-2286000"/>
            <a:ext cx="6189613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Converting the obtained path into swipes, by identifying the direction through connections between nodes.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Performing swipes through ADB</a:t>
            </a:r>
          </a:p>
        </p:txBody>
      </p:sp>
    </p:spTree>
    <p:extLst>
      <p:ext uri="{BB962C8B-B14F-4D97-AF65-F5344CB8AC3E}">
        <p14:creationId xmlns:p14="http://schemas.microsoft.com/office/powerpoint/2010/main" val="3720757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07FEBCFA-8F21-7784-6487-4B9C7BD5E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AB1217AE-A87B-E2B8-A223-DC741E5F8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998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" name="Google Shape;943;p32">
            <a:extLst>
              <a:ext uri="{FF2B5EF4-FFF2-40B4-BE49-F238E27FC236}">
                <a16:creationId xmlns:a16="http://schemas.microsoft.com/office/drawing/2014/main" id="{5425C737-E78B-146F-8212-D1AE511746A3}"/>
              </a:ext>
            </a:extLst>
          </p:cNvPr>
          <p:cNvSpPr txBox="1">
            <a:spLocks/>
          </p:cNvSpPr>
          <p:nvPr/>
        </p:nvSpPr>
        <p:spPr>
          <a:xfrm>
            <a:off x="256174" y="621435"/>
            <a:ext cx="808856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We aim to create a Hocus Solver, which will detect some information about the system and attempt to explore and thus solve it.</a:t>
            </a:r>
          </a:p>
        </p:txBody>
      </p:sp>
      <p:sp>
        <p:nvSpPr>
          <p:cNvPr id="2" name="Google Shape;940;p32">
            <a:extLst>
              <a:ext uri="{FF2B5EF4-FFF2-40B4-BE49-F238E27FC236}">
                <a16:creationId xmlns:a16="http://schemas.microsoft.com/office/drawing/2014/main" id="{AE017EC0-AE3B-C2C3-F717-B9CEC3ECB0BE}"/>
              </a:ext>
            </a:extLst>
          </p:cNvPr>
          <p:cNvSpPr txBox="1">
            <a:spLocks/>
          </p:cNvSpPr>
          <p:nvPr/>
        </p:nvSpPr>
        <p:spPr>
          <a:xfrm>
            <a:off x="256174" y="14340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SemiBold"/>
              <a:buNone/>
              <a:defRPr sz="3000" b="0" i="0" u="none" strike="noStrike" cap="none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>
            <a:pPr algn="l"/>
            <a:r>
              <a:rPr lang="en-US" dirty="0"/>
              <a:t>Problem Statement</a:t>
            </a:r>
          </a:p>
        </p:txBody>
      </p:sp>
      <p:sp>
        <p:nvSpPr>
          <p:cNvPr id="3" name="Google Shape;943;p32">
            <a:extLst>
              <a:ext uri="{FF2B5EF4-FFF2-40B4-BE49-F238E27FC236}">
                <a16:creationId xmlns:a16="http://schemas.microsoft.com/office/drawing/2014/main" id="{5C8283FB-0413-6265-A2BD-2513EAADF321}"/>
              </a:ext>
            </a:extLst>
          </p:cNvPr>
          <p:cNvSpPr txBox="1">
            <a:spLocks/>
          </p:cNvSpPr>
          <p:nvPr/>
        </p:nvSpPr>
        <p:spPr>
          <a:xfrm>
            <a:off x="256174" y="2006660"/>
            <a:ext cx="8088560" cy="2666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Most existing game-solving agents rely on the availability of source code, but many real-world scenarios, including games like Hocus, do not provide this access. This project focuses on solving puzzles without depending on source code by analyzing static images.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Extracting an underlying graph structure from 2D images of a 3D puzzle is non-trivial due to the multidimensional nature of the problem and limited data availability. This requires accurate identification of intersections and graph construction across six dimensions.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Solving the puzzle requires efficient traversal of the constructed graph using robust algorithms like BFS, DFS, and Dijkstra</a:t>
            </a:r>
            <a:endParaRPr lang="en-US" sz="140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2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0"/>
          <p:cNvSpPr txBox="1">
            <a:spLocks noGrp="1"/>
          </p:cNvSpPr>
          <p:nvPr>
            <p:ph type="title"/>
          </p:nvPr>
        </p:nvSpPr>
        <p:spPr>
          <a:xfrm>
            <a:off x="1673100" y="2199888"/>
            <a:ext cx="5797800" cy="6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sp>
        <p:nvSpPr>
          <p:cNvPr id="927" name="Google Shape;927;p30"/>
          <p:cNvSpPr txBox="1">
            <a:spLocks noGrp="1"/>
          </p:cNvSpPr>
          <p:nvPr>
            <p:ph type="title" idx="2"/>
          </p:nvPr>
        </p:nvSpPr>
        <p:spPr>
          <a:xfrm>
            <a:off x="3925875" y="1253684"/>
            <a:ext cx="1268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B697104-3BDE-56C1-F357-443256742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2107" y="2897088"/>
            <a:ext cx="739786" cy="775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764E64-44B2-EC73-33E7-270CDECA4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370" y="41924"/>
            <a:ext cx="1923505" cy="1854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2FB2E-0C98-3D97-7091-ECD915AC0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71" b="91429" l="8929" r="89881">
                        <a14:foregroundMark x1="58333" y1="91948" x2="58333" y2="91948"/>
                        <a14:foregroundMark x1="9226" y1="67532" x2="9226" y2="67532"/>
                        <a14:foregroundMark x1="79464" y1="8571" x2="79464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1393" y="1077957"/>
            <a:ext cx="1852827" cy="2123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5137D-6EED-6CD2-F7DC-DDF25583B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03" b="89921" l="9524" r="89648">
                        <a14:foregroundMark x1="9524" y1="52767" x2="9524" y2="52767"/>
                        <a14:foregroundMark x1="69358" y1="11067" x2="69358" y2="11067"/>
                        <a14:foregroundMark x1="67702" y1="8103" x2="67702" y2="8103"/>
                        <a14:foregroundMark x1="89027" y1="56917" x2="89027" y2="56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042" y="2026829"/>
            <a:ext cx="2252775" cy="236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0C9C6-FBDE-BAD6-E69F-CD052FECD0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56" b="97743" l="10000" r="90000">
                        <a14:foregroundMark x1="25938" y1="5729" x2="25938" y2="5729"/>
                        <a14:foregroundMark x1="70000" y1="93924" x2="70000" y2="93924"/>
                        <a14:foregroundMark x1="71406" y1="97743" x2="71406" y2="977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1730" y="2809521"/>
            <a:ext cx="2525249" cy="2272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CCD2AF-4287-3DDE-A084-077FC86CEB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60" b="89933" l="9868" r="89912">
                        <a14:foregroundMark x1="79825" y1="9060" x2="79825" y2="90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4142" y="2897088"/>
            <a:ext cx="1306748" cy="853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5F8EB9-7780-97D7-1731-0A02FBDBE4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923" b="92291" l="9932" r="89726">
                        <a14:foregroundMark x1="50514" y1="7923" x2="50514" y2="7923"/>
                        <a14:foregroundMark x1="50171" y1="92291" x2="50171" y2="922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24" y="710097"/>
            <a:ext cx="1699152" cy="1358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64F4E30F-C52E-D86A-DCA4-73F3321B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675978C0-13D9-ACBD-2AF0-5AED1B8234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sp>
        <p:nvSpPr>
          <p:cNvPr id="943" name="Google Shape;943;p32">
            <a:extLst>
              <a:ext uri="{FF2B5EF4-FFF2-40B4-BE49-F238E27FC236}">
                <a16:creationId xmlns:a16="http://schemas.microsoft.com/office/drawing/2014/main" id="{8C023A86-0A6F-34D8-D178-F334970BCC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3427" y="4074387"/>
            <a:ext cx="8056726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GOAL: Get the box from the starting position to the destination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219D12-B7CC-389E-0AD1-E1E6A62B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738" y="849036"/>
            <a:ext cx="3378523" cy="325655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92AA3C8-C813-F1DA-CFD2-0262D341581D}"/>
              </a:ext>
            </a:extLst>
          </p:cNvPr>
          <p:cNvGrpSpPr/>
          <p:nvPr/>
        </p:nvGrpSpPr>
        <p:grpSpPr>
          <a:xfrm>
            <a:off x="4636400" y="123613"/>
            <a:ext cx="3385658" cy="1515491"/>
            <a:chOff x="4636400" y="123613"/>
            <a:chExt cx="3385658" cy="15154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5420A6-2E54-A511-7D43-F2E27827EDE8}"/>
                </a:ext>
              </a:extLst>
            </p:cNvPr>
            <p:cNvSpPr/>
            <p:nvPr/>
          </p:nvSpPr>
          <p:spPr>
            <a:xfrm>
              <a:off x="4636400" y="881359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43AC44-417E-6304-498D-EA11CC158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7634" y="123613"/>
              <a:ext cx="1874424" cy="1515491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98D5ECC-3C59-36B4-35D2-1B7EDDE8331B}"/>
                </a:ext>
              </a:extLst>
            </p:cNvPr>
            <p:cNvSpPr/>
            <p:nvPr/>
          </p:nvSpPr>
          <p:spPr>
            <a:xfrm>
              <a:off x="6511642" y="36637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451DC7-81EA-14E9-7985-2932AF3E9CEE}"/>
                </a:ext>
              </a:extLst>
            </p:cNvPr>
            <p:cNvCxnSpPr>
              <a:cxnSpLocks/>
              <a:stCxn id="7" idx="7"/>
              <a:endCxn id="5" idx="1"/>
            </p:cNvCxnSpPr>
            <p:nvPr/>
          </p:nvCxnSpPr>
          <p:spPr>
            <a:xfrm flipV="1">
              <a:off x="5153061" y="528031"/>
              <a:ext cx="1526468" cy="42856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52161B9-25F3-EB60-092D-07E446F427C8}"/>
                </a:ext>
              </a:extLst>
            </p:cNvPr>
            <p:cNvCxnSpPr>
              <a:cxnSpLocks/>
              <a:stCxn id="7" idx="6"/>
              <a:endCxn id="5" idx="4"/>
            </p:cNvCxnSpPr>
            <p:nvPr/>
          </p:nvCxnSpPr>
          <p:spPr>
            <a:xfrm>
              <a:off x="5241706" y="1138247"/>
              <a:ext cx="1843140" cy="33199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90DC947-2209-DC81-76C5-8C770AE0E23C}"/>
              </a:ext>
            </a:extLst>
          </p:cNvPr>
          <p:cNvGrpSpPr/>
          <p:nvPr/>
        </p:nvGrpSpPr>
        <p:grpSpPr>
          <a:xfrm>
            <a:off x="431907" y="754957"/>
            <a:ext cx="3254257" cy="1979803"/>
            <a:chOff x="431907" y="754957"/>
            <a:chExt cx="3254257" cy="197980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58400D1-557A-7C66-DA85-BCFE364E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6699" y1="53086" x2="76699" y2="53086"/>
                          <a14:backgroundMark x1="35922" y1="37037" x2="35922" y2="37037"/>
                          <a14:backgroundMark x1="64078" y1="38272" x2="64078" y2="38272"/>
                          <a14:backgroundMark x1="62136" y1="44444" x2="62136" y2="444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1907" y="754957"/>
              <a:ext cx="2517526" cy="1979803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43A103-F889-386D-70D3-F70F7F569870}"/>
                </a:ext>
              </a:extLst>
            </p:cNvPr>
            <p:cNvSpPr/>
            <p:nvPr/>
          </p:nvSpPr>
          <p:spPr>
            <a:xfrm>
              <a:off x="3080858" y="1909325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7602F7-F434-56A9-8F2B-B4748077289F}"/>
                </a:ext>
              </a:extLst>
            </p:cNvPr>
            <p:cNvSpPr/>
            <p:nvPr/>
          </p:nvSpPr>
          <p:spPr>
            <a:xfrm>
              <a:off x="901547" y="125245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794319-D96D-73D5-6C0E-48190391AE27}"/>
                </a:ext>
              </a:extLst>
            </p:cNvPr>
            <p:cNvCxnSpPr>
              <a:cxnSpLocks/>
              <a:stCxn id="18" idx="1"/>
              <a:endCxn id="20" idx="7"/>
            </p:cNvCxnSpPr>
            <p:nvPr/>
          </p:nvCxnSpPr>
          <p:spPr>
            <a:xfrm flipH="1" flipV="1">
              <a:off x="1880067" y="1414111"/>
              <a:ext cx="1289436" cy="57045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FCE754-2CEC-82CC-46C1-561C1D9C811D}"/>
                </a:ext>
              </a:extLst>
            </p:cNvPr>
            <p:cNvCxnSpPr>
              <a:cxnSpLocks/>
              <a:stCxn id="18" idx="2"/>
              <a:endCxn id="20" idx="4"/>
            </p:cNvCxnSpPr>
            <p:nvPr/>
          </p:nvCxnSpPr>
          <p:spPr>
            <a:xfrm flipH="1">
              <a:off x="1474751" y="2166213"/>
              <a:ext cx="1606107" cy="19011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Google Shape;943;p32">
            <a:extLst>
              <a:ext uri="{FF2B5EF4-FFF2-40B4-BE49-F238E27FC236}">
                <a16:creationId xmlns:a16="http://schemas.microsoft.com/office/drawing/2014/main" id="{A3BEB1D1-6DA7-B309-EC2E-C0C4E81694E6}"/>
              </a:ext>
            </a:extLst>
          </p:cNvPr>
          <p:cNvSpPr txBox="1">
            <a:spLocks/>
          </p:cNvSpPr>
          <p:nvPr/>
        </p:nvSpPr>
        <p:spPr>
          <a:xfrm>
            <a:off x="968301" y="5581674"/>
            <a:ext cx="6925941" cy="73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dimension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represents the side of a rod/platform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They have been numbered from 0 to 5</a:t>
            </a:r>
          </a:p>
        </p:txBody>
      </p:sp>
      <p:sp>
        <p:nvSpPr>
          <p:cNvPr id="36" name="Google Shape;943;p32">
            <a:extLst>
              <a:ext uri="{FF2B5EF4-FFF2-40B4-BE49-F238E27FC236}">
                <a16:creationId xmlns:a16="http://schemas.microsoft.com/office/drawing/2014/main" id="{6C5BCAEC-B10B-90C4-88AC-628F177CA37E}"/>
              </a:ext>
            </a:extLst>
          </p:cNvPr>
          <p:cNvSpPr txBox="1">
            <a:spLocks/>
          </p:cNvSpPr>
          <p:nvPr/>
        </p:nvSpPr>
        <p:spPr>
          <a:xfrm>
            <a:off x="161110" y="-1481771"/>
            <a:ext cx="5208014" cy="12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2400" dirty="0"/>
              <a:t>There exist 6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dimensions</a:t>
            </a:r>
            <a:r>
              <a:rPr lang="en-US" sz="2400" dirty="0"/>
              <a:t> that our box might have to traverse through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8FF19FBC-A270-F68B-22C7-C8689D9C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755" b="95683" l="9971" r="89443">
                        <a14:foregroundMark x1="69501" y1="40647" x2="69501" y2="40647"/>
                        <a14:foregroundMark x1="73607" y1="14748" x2="73607" y2="14748"/>
                        <a14:foregroundMark x1="36657" y1="6115" x2="36657" y2="6115"/>
                        <a14:foregroundMark x1="10557" y1="39928" x2="10557" y2="39928"/>
                        <a14:foregroundMark x1="89443" y1="21942" x2="89443" y2="21942"/>
                        <a14:foregroundMark x1="46628" y1="89209" x2="46628" y2="89209"/>
                        <a14:foregroundMark x1="47214" y1="95683" x2="47214" y2="95683"/>
                        <a14:foregroundMark x1="21114" y1="52518" x2="21114" y2="52518"/>
                        <a14:foregroundMark x1="50733" y1="5755" x2="50733" y2="5755"/>
                        <a14:foregroundMark x1="60411" y1="5755" x2="60411" y2="5755"/>
                        <a14:foregroundMark x1="73900" y1="6115" x2="73900" y2="6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07" y="5282656"/>
            <a:ext cx="2021502" cy="16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87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197AD03A-DDD3-1D5A-7DF9-2C378AA5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A9246B2A-0B8E-010E-038F-CECF69292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Gameplay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A49D2-22A6-2F3C-8FE5-FC4C12760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263" y="523950"/>
            <a:ext cx="3989745" cy="384571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58A4259-ADE2-97AC-8E23-5ACEF2133509}"/>
              </a:ext>
            </a:extLst>
          </p:cNvPr>
          <p:cNvGrpSpPr/>
          <p:nvPr/>
        </p:nvGrpSpPr>
        <p:grpSpPr>
          <a:xfrm>
            <a:off x="9471519" y="843110"/>
            <a:ext cx="4275209" cy="1371438"/>
            <a:chOff x="4513135" y="997001"/>
            <a:chExt cx="4275209" cy="13714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BA2549-9C1D-3D8E-ED68-D76F65DB4D66}"/>
                </a:ext>
              </a:extLst>
            </p:cNvPr>
            <p:cNvSpPr/>
            <p:nvPr/>
          </p:nvSpPr>
          <p:spPr>
            <a:xfrm>
              <a:off x="4513135" y="1683527"/>
              <a:ext cx="897940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FBA73C-25D0-7764-CDBE-D2D61300672D}"/>
                </a:ext>
              </a:extLst>
            </p:cNvPr>
            <p:cNvSpPr/>
            <p:nvPr/>
          </p:nvSpPr>
          <p:spPr>
            <a:xfrm>
              <a:off x="7294960" y="997001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E6CD3-0647-F9F2-44CD-6D47C60369C7}"/>
                </a:ext>
              </a:extLst>
            </p:cNvPr>
            <p:cNvCxnSpPr>
              <a:cxnSpLocks/>
              <a:stCxn id="18" idx="7"/>
              <a:endCxn id="20" idx="1"/>
            </p:cNvCxnSpPr>
            <p:nvPr/>
          </p:nvCxnSpPr>
          <p:spPr>
            <a:xfrm flipV="1">
              <a:off x="5279575" y="1183228"/>
              <a:ext cx="2218368" cy="60060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EC78B0B-BA1F-64A3-C83A-48B6417E473B}"/>
                </a:ext>
              </a:extLst>
            </p:cNvPr>
            <p:cNvCxnSpPr>
              <a:cxnSpLocks/>
              <a:stCxn id="18" idx="6"/>
              <a:endCxn id="20" idx="4"/>
            </p:cNvCxnSpPr>
            <p:nvPr/>
          </p:nvCxnSpPr>
          <p:spPr>
            <a:xfrm>
              <a:off x="5411075" y="2025983"/>
              <a:ext cx="2576912" cy="24265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941;p32">
              <a:extLst>
                <a:ext uri="{FF2B5EF4-FFF2-40B4-BE49-F238E27FC236}">
                  <a16:creationId xmlns:a16="http://schemas.microsoft.com/office/drawing/2014/main" id="{6F2E06FB-5739-9A00-E908-357F43005980}"/>
                </a:ext>
              </a:extLst>
            </p:cNvPr>
            <p:cNvSpPr txBox="1">
              <a:spLocks/>
            </p:cNvSpPr>
            <p:nvPr/>
          </p:nvSpPr>
          <p:spPr>
            <a:xfrm>
              <a:off x="7187628" y="1271257"/>
              <a:ext cx="1600716" cy="854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Overlap Case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C1ED08-FAC9-F859-161C-B9714E5608B5}"/>
              </a:ext>
            </a:extLst>
          </p:cNvPr>
          <p:cNvGrpSpPr/>
          <p:nvPr/>
        </p:nvGrpSpPr>
        <p:grpSpPr>
          <a:xfrm>
            <a:off x="-4046784" y="1731834"/>
            <a:ext cx="3456261" cy="1429942"/>
            <a:chOff x="170859" y="1905129"/>
            <a:chExt cx="3456261" cy="142994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A6B3862-D2DF-6BE6-5172-24BFBEEC81AE}"/>
                </a:ext>
              </a:extLst>
            </p:cNvPr>
            <p:cNvSpPr/>
            <p:nvPr/>
          </p:nvSpPr>
          <p:spPr>
            <a:xfrm>
              <a:off x="2846432" y="2569261"/>
              <a:ext cx="780688" cy="76581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7B8CE4-4540-BFDD-F7AC-D55480B80584}"/>
                </a:ext>
              </a:extLst>
            </p:cNvPr>
            <p:cNvSpPr/>
            <p:nvPr/>
          </p:nvSpPr>
          <p:spPr>
            <a:xfrm>
              <a:off x="256174" y="1905129"/>
              <a:ext cx="1378616" cy="1291569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7F1E32-F9ED-C394-EDE2-8D61580A381C}"/>
                </a:ext>
              </a:extLst>
            </p:cNvPr>
            <p:cNvCxnSpPr>
              <a:cxnSpLocks/>
              <a:stCxn id="31" idx="1"/>
              <a:endCxn id="32" idx="7"/>
            </p:cNvCxnSpPr>
            <p:nvPr/>
          </p:nvCxnSpPr>
          <p:spPr>
            <a:xfrm flipH="1" flipV="1">
              <a:off x="1432896" y="2094275"/>
              <a:ext cx="1527865" cy="587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2F1140-19C8-33D3-1B1D-6AC10DB73000}"/>
                </a:ext>
              </a:extLst>
            </p:cNvPr>
            <p:cNvCxnSpPr>
              <a:cxnSpLocks/>
              <a:stCxn id="31" idx="2"/>
              <a:endCxn id="32" idx="4"/>
            </p:cNvCxnSpPr>
            <p:nvPr/>
          </p:nvCxnSpPr>
          <p:spPr>
            <a:xfrm flipH="1">
              <a:off x="945482" y="2952166"/>
              <a:ext cx="1900950" cy="24453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Google Shape;941;p32">
              <a:extLst>
                <a:ext uri="{FF2B5EF4-FFF2-40B4-BE49-F238E27FC236}">
                  <a16:creationId xmlns:a16="http://schemas.microsoft.com/office/drawing/2014/main" id="{34FC8A50-5538-BCB9-B9C7-43FD2D0F6E4C}"/>
                </a:ext>
              </a:extLst>
            </p:cNvPr>
            <p:cNvSpPr txBox="1">
              <a:spLocks/>
            </p:cNvSpPr>
            <p:nvPr/>
          </p:nvSpPr>
          <p:spPr>
            <a:xfrm>
              <a:off x="170859" y="2282911"/>
              <a:ext cx="160071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Portal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22709D-DB09-9D47-025A-3F257C58CB6B}"/>
              </a:ext>
            </a:extLst>
          </p:cNvPr>
          <p:cNvGrpSpPr/>
          <p:nvPr/>
        </p:nvGrpSpPr>
        <p:grpSpPr>
          <a:xfrm>
            <a:off x="-1970362" y="4323251"/>
            <a:ext cx="1386053" cy="2730856"/>
            <a:chOff x="3269883" y="2310431"/>
            <a:chExt cx="1386053" cy="27308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3B0C44-B9DF-DF95-D680-A207C504F326}"/>
                </a:ext>
              </a:extLst>
            </p:cNvPr>
            <p:cNvSpPr/>
            <p:nvPr/>
          </p:nvSpPr>
          <p:spPr>
            <a:xfrm>
              <a:off x="3962909" y="2310431"/>
              <a:ext cx="690736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B3AEAA2-443F-E516-7767-B296A6979E4D}"/>
                </a:ext>
              </a:extLst>
            </p:cNvPr>
            <p:cNvSpPr/>
            <p:nvPr/>
          </p:nvSpPr>
          <p:spPr>
            <a:xfrm>
              <a:off x="3269883" y="3769649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5" name="Google Shape;941;p32">
              <a:extLst>
                <a:ext uri="{FF2B5EF4-FFF2-40B4-BE49-F238E27FC236}">
                  <a16:creationId xmlns:a16="http://schemas.microsoft.com/office/drawing/2014/main" id="{9B922651-4C3E-E39D-3970-68806AD1FADB}"/>
                </a:ext>
              </a:extLst>
            </p:cNvPr>
            <p:cNvSpPr txBox="1">
              <a:spLocks/>
            </p:cNvSpPr>
            <p:nvPr/>
          </p:nvSpPr>
          <p:spPr>
            <a:xfrm>
              <a:off x="3341283" y="4031243"/>
              <a:ext cx="1243252" cy="662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Decision Node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F95658D-33DB-303C-05A6-DDF0818E5E2D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H="1">
              <a:off x="3472866" y="2895040"/>
              <a:ext cx="591199" cy="10608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1B2253-62FC-226D-D873-02DB1811189D}"/>
                </a:ext>
              </a:extLst>
            </p:cNvPr>
            <p:cNvCxnSpPr>
              <a:cxnSpLocks/>
              <a:endCxn id="28" idx="6"/>
            </p:cNvCxnSpPr>
            <p:nvPr/>
          </p:nvCxnSpPr>
          <p:spPr>
            <a:xfrm>
              <a:off x="4419213" y="2995343"/>
              <a:ext cx="236723" cy="141012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3d illustration of a cross&#10;&#10;Description automatically generated with medium confidence">
            <a:extLst>
              <a:ext uri="{FF2B5EF4-FFF2-40B4-BE49-F238E27FC236}">
                <a16:creationId xmlns:a16="http://schemas.microsoft.com/office/drawing/2014/main" id="{4C80274D-7EAD-A170-790C-E41AF02F8A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544" y="-233034"/>
            <a:ext cx="4193819" cy="52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9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/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61112-D40D-9E16-13D8-1073B6F71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7654" y="-139099"/>
            <a:ext cx="3378523" cy="32565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1374F-8092-927F-AA8D-8EA778F577A3}"/>
              </a:ext>
            </a:extLst>
          </p:cNvPr>
          <p:cNvGrpSpPr/>
          <p:nvPr/>
        </p:nvGrpSpPr>
        <p:grpSpPr>
          <a:xfrm>
            <a:off x="9638180" y="142548"/>
            <a:ext cx="3385658" cy="1515491"/>
            <a:chOff x="4636400" y="123613"/>
            <a:chExt cx="3385658" cy="151549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41A77-4F60-8A1B-802F-5F71FB742F21}"/>
                </a:ext>
              </a:extLst>
            </p:cNvPr>
            <p:cNvSpPr/>
            <p:nvPr/>
          </p:nvSpPr>
          <p:spPr>
            <a:xfrm>
              <a:off x="4636400" y="881359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A3C0E1E-7D22-A256-76AA-1FC293939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7634" y="123613"/>
              <a:ext cx="1874424" cy="1515491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6BC3D3C-6757-D9D8-156C-0D0D30A7CDB6}"/>
                </a:ext>
              </a:extLst>
            </p:cNvPr>
            <p:cNvSpPr/>
            <p:nvPr/>
          </p:nvSpPr>
          <p:spPr>
            <a:xfrm>
              <a:off x="6511642" y="36637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9C7123-D876-559F-A497-823CE31A42E5}"/>
                </a:ext>
              </a:extLst>
            </p:cNvPr>
            <p:cNvCxnSpPr>
              <a:cxnSpLocks/>
              <a:stCxn id="18" idx="7"/>
              <a:endCxn id="20" idx="1"/>
            </p:cNvCxnSpPr>
            <p:nvPr/>
          </p:nvCxnSpPr>
          <p:spPr>
            <a:xfrm flipV="1">
              <a:off x="5153061" y="528031"/>
              <a:ext cx="1526468" cy="42856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EF2DB2-C326-BEC9-FAF9-BD212262B216}"/>
                </a:ext>
              </a:extLst>
            </p:cNvPr>
            <p:cNvCxnSpPr>
              <a:cxnSpLocks/>
              <a:stCxn id="18" idx="6"/>
              <a:endCxn id="20" idx="4"/>
            </p:cNvCxnSpPr>
            <p:nvPr/>
          </p:nvCxnSpPr>
          <p:spPr>
            <a:xfrm>
              <a:off x="5241706" y="1138247"/>
              <a:ext cx="1843140" cy="33199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A847A4-697E-9CEB-EFE5-831CD3BEE419}"/>
              </a:ext>
            </a:extLst>
          </p:cNvPr>
          <p:cNvGrpSpPr/>
          <p:nvPr/>
        </p:nvGrpSpPr>
        <p:grpSpPr>
          <a:xfrm>
            <a:off x="-3408573" y="591947"/>
            <a:ext cx="3254257" cy="1979803"/>
            <a:chOff x="431907" y="754957"/>
            <a:chExt cx="3254257" cy="197980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4A9883-8D6B-B788-B965-97473270F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6699" y1="53086" x2="76699" y2="53086"/>
                          <a14:backgroundMark x1="35922" y1="37037" x2="35922" y2="37037"/>
                          <a14:backgroundMark x1="64078" y1="38272" x2="64078" y2="38272"/>
                          <a14:backgroundMark x1="62136" y1="44444" x2="62136" y2="444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1907" y="754957"/>
              <a:ext cx="2517526" cy="1979803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EDE8788-75C1-A595-1355-ACC9F9D012FA}"/>
                </a:ext>
              </a:extLst>
            </p:cNvPr>
            <p:cNvSpPr/>
            <p:nvPr/>
          </p:nvSpPr>
          <p:spPr>
            <a:xfrm>
              <a:off x="3080858" y="1909325"/>
              <a:ext cx="605306" cy="513775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D45959-DFB4-9120-531F-72F30A4ABF82}"/>
                </a:ext>
              </a:extLst>
            </p:cNvPr>
            <p:cNvSpPr/>
            <p:nvPr/>
          </p:nvSpPr>
          <p:spPr>
            <a:xfrm>
              <a:off x="901547" y="1252453"/>
              <a:ext cx="1146407" cy="110387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4083E4-9529-808A-11B9-5FA2E40FD511}"/>
                </a:ext>
              </a:extLst>
            </p:cNvPr>
            <p:cNvCxnSpPr>
              <a:cxnSpLocks/>
              <a:stCxn id="31" idx="1"/>
              <a:endCxn id="32" idx="7"/>
            </p:cNvCxnSpPr>
            <p:nvPr/>
          </p:nvCxnSpPr>
          <p:spPr>
            <a:xfrm flipH="1" flipV="1">
              <a:off x="1880067" y="1414111"/>
              <a:ext cx="1289436" cy="57045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1D0C45-1377-EFEA-F8A1-596F464CBEE8}"/>
                </a:ext>
              </a:extLst>
            </p:cNvPr>
            <p:cNvCxnSpPr>
              <a:cxnSpLocks/>
              <a:stCxn id="31" idx="2"/>
              <a:endCxn id="32" idx="4"/>
            </p:cNvCxnSpPr>
            <p:nvPr/>
          </p:nvCxnSpPr>
          <p:spPr>
            <a:xfrm flipH="1">
              <a:off x="1474751" y="2166213"/>
              <a:ext cx="1606107" cy="19011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943;p32">
            <a:extLst>
              <a:ext uri="{FF2B5EF4-FFF2-40B4-BE49-F238E27FC236}">
                <a16:creationId xmlns:a16="http://schemas.microsoft.com/office/drawing/2014/main" id="{9D78DE47-0E6C-436B-C6E9-CCD129786597}"/>
              </a:ext>
            </a:extLst>
          </p:cNvPr>
          <p:cNvSpPr txBox="1">
            <a:spLocks/>
          </p:cNvSpPr>
          <p:nvPr/>
        </p:nvSpPr>
        <p:spPr>
          <a:xfrm>
            <a:off x="199284" y="1104625"/>
            <a:ext cx="5208014" cy="12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2400" dirty="0"/>
              <a:t>There exist 6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dimensions</a:t>
            </a:r>
            <a:r>
              <a:rPr lang="en-US" sz="2400" dirty="0"/>
              <a:t> that our box might have to traverse through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Google Shape;943;p32">
            <a:extLst>
              <a:ext uri="{FF2B5EF4-FFF2-40B4-BE49-F238E27FC236}">
                <a16:creationId xmlns:a16="http://schemas.microsoft.com/office/drawing/2014/main" id="{74E02057-46C3-58A7-46C6-6B4D17340D76}"/>
              </a:ext>
            </a:extLst>
          </p:cNvPr>
          <p:cNvSpPr txBox="1">
            <a:spLocks/>
          </p:cNvSpPr>
          <p:nvPr/>
        </p:nvSpPr>
        <p:spPr>
          <a:xfrm>
            <a:off x="463256" y="2849878"/>
            <a:ext cx="6504789" cy="165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dimension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represents the side of a rod/platform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They have been numbered from 0 to 5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Dimensions 0, 2, and 4 are the only ones visible to the naked eye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5633FF-57EF-EFD3-4571-E31A95AB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755" b="95683" l="9971" r="89443">
                        <a14:foregroundMark x1="69501" y1="40647" x2="69501" y2="40647"/>
                        <a14:foregroundMark x1="73607" y1="14748" x2="73607" y2="14748"/>
                        <a14:foregroundMark x1="36657" y1="6115" x2="36657" y2="6115"/>
                        <a14:foregroundMark x1="10557" y1="39928" x2="10557" y2="39928"/>
                        <a14:foregroundMark x1="89443" y1="21942" x2="89443" y2="21942"/>
                        <a14:foregroundMark x1="46628" y1="89209" x2="46628" y2="89209"/>
                        <a14:foregroundMark x1="47214" y1="95683" x2="47214" y2="95683"/>
                        <a14:foregroundMark x1="21114" y1="52518" x2="21114" y2="52518"/>
                        <a14:foregroundMark x1="50733" y1="5755" x2="50733" y2="5755"/>
                        <a14:foregroundMark x1="60411" y1="5755" x2="60411" y2="5755"/>
                        <a14:foregroundMark x1="73900" y1="6115" x2="73900" y2="6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77" y="3075296"/>
            <a:ext cx="2021502" cy="16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943;p32">
            <a:extLst>
              <a:ext uri="{FF2B5EF4-FFF2-40B4-BE49-F238E27FC236}">
                <a16:creationId xmlns:a16="http://schemas.microsoft.com/office/drawing/2014/main" id="{A4B7B3D6-8A83-CA5A-A271-5B478F3DF298}"/>
              </a:ext>
            </a:extLst>
          </p:cNvPr>
          <p:cNvSpPr txBox="1">
            <a:spLocks/>
          </p:cNvSpPr>
          <p:nvPr/>
        </p:nvSpPr>
        <p:spPr>
          <a:xfrm>
            <a:off x="5582565" y="385307"/>
            <a:ext cx="802996" cy="33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Dim 0</a:t>
            </a:r>
          </a:p>
        </p:txBody>
      </p:sp>
      <p:sp>
        <p:nvSpPr>
          <p:cNvPr id="48" name="Google Shape;943;p32">
            <a:extLst>
              <a:ext uri="{FF2B5EF4-FFF2-40B4-BE49-F238E27FC236}">
                <a16:creationId xmlns:a16="http://schemas.microsoft.com/office/drawing/2014/main" id="{58507878-169C-528A-13E4-3016BDC7A54E}"/>
              </a:ext>
            </a:extLst>
          </p:cNvPr>
          <p:cNvSpPr txBox="1">
            <a:spLocks/>
          </p:cNvSpPr>
          <p:nvPr/>
        </p:nvSpPr>
        <p:spPr>
          <a:xfrm>
            <a:off x="5820728" y="2339223"/>
            <a:ext cx="859447" cy="25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Dim 4</a:t>
            </a:r>
          </a:p>
        </p:txBody>
      </p:sp>
      <p:sp>
        <p:nvSpPr>
          <p:cNvPr id="49" name="Google Shape;943;p32">
            <a:extLst>
              <a:ext uri="{FF2B5EF4-FFF2-40B4-BE49-F238E27FC236}">
                <a16:creationId xmlns:a16="http://schemas.microsoft.com/office/drawing/2014/main" id="{16FA5F31-A949-DFFE-7D0B-00D75BAB546F}"/>
              </a:ext>
            </a:extLst>
          </p:cNvPr>
          <p:cNvSpPr txBox="1">
            <a:spLocks/>
          </p:cNvSpPr>
          <p:nvPr/>
        </p:nvSpPr>
        <p:spPr>
          <a:xfrm>
            <a:off x="4679539" y="2400300"/>
            <a:ext cx="859447" cy="3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Dim 2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D84CA768-8304-E944-25B4-5A08BAA50B5C}"/>
              </a:ext>
            </a:extLst>
          </p:cNvPr>
          <p:cNvCxnSpPr>
            <a:cxnSpLocks/>
            <a:stCxn id="47" idx="2"/>
          </p:cNvCxnSpPr>
          <p:nvPr/>
        </p:nvCxnSpPr>
        <p:spPr>
          <a:xfrm rot="16200000" flipH="1">
            <a:off x="5912426" y="787917"/>
            <a:ext cx="682068" cy="538794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7DC09E7-EB71-5EF0-BB4D-19E001D52825}"/>
              </a:ext>
            </a:extLst>
          </p:cNvPr>
          <p:cNvCxnSpPr>
            <a:cxnSpLocks/>
            <a:stCxn id="49" idx="0"/>
          </p:cNvCxnSpPr>
          <p:nvPr/>
        </p:nvCxnSpPr>
        <p:spPr>
          <a:xfrm rot="5400000" flipH="1" flipV="1">
            <a:off x="5070569" y="1966554"/>
            <a:ext cx="472440" cy="395052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Connector: Curved 895">
            <a:extLst>
              <a:ext uri="{FF2B5EF4-FFF2-40B4-BE49-F238E27FC236}">
                <a16:creationId xmlns:a16="http://schemas.microsoft.com/office/drawing/2014/main" id="{DE0891DA-BD93-9CEB-1262-17926248EB7B}"/>
              </a:ext>
            </a:extLst>
          </p:cNvPr>
          <p:cNvCxnSpPr>
            <a:cxnSpLocks/>
            <a:stCxn id="48" idx="0"/>
          </p:cNvCxnSpPr>
          <p:nvPr/>
        </p:nvCxnSpPr>
        <p:spPr>
          <a:xfrm rot="16200000" flipV="1">
            <a:off x="5866339" y="1955110"/>
            <a:ext cx="501839" cy="266388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1" name="Group 900">
            <a:extLst>
              <a:ext uri="{FF2B5EF4-FFF2-40B4-BE49-F238E27FC236}">
                <a16:creationId xmlns:a16="http://schemas.microsoft.com/office/drawing/2014/main" id="{A9242CED-D984-5D4F-8136-EFAA497D6B55}"/>
              </a:ext>
            </a:extLst>
          </p:cNvPr>
          <p:cNvGrpSpPr/>
          <p:nvPr/>
        </p:nvGrpSpPr>
        <p:grpSpPr>
          <a:xfrm>
            <a:off x="-3630614" y="1765739"/>
            <a:ext cx="3456261" cy="1429942"/>
            <a:chOff x="170859" y="1905129"/>
            <a:chExt cx="3456261" cy="1429942"/>
          </a:xfrm>
        </p:grpSpPr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F408A95F-E0CE-86F4-A0C2-7124190319A5}"/>
                </a:ext>
              </a:extLst>
            </p:cNvPr>
            <p:cNvSpPr/>
            <p:nvPr/>
          </p:nvSpPr>
          <p:spPr>
            <a:xfrm>
              <a:off x="2846432" y="2569261"/>
              <a:ext cx="780688" cy="76581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F20443E8-B411-0E0D-DC85-20F5303B402D}"/>
                </a:ext>
              </a:extLst>
            </p:cNvPr>
            <p:cNvSpPr/>
            <p:nvPr/>
          </p:nvSpPr>
          <p:spPr>
            <a:xfrm>
              <a:off x="256174" y="1905129"/>
              <a:ext cx="1378616" cy="1291569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904" name="Straight Connector 903">
              <a:extLst>
                <a:ext uri="{FF2B5EF4-FFF2-40B4-BE49-F238E27FC236}">
                  <a16:creationId xmlns:a16="http://schemas.microsoft.com/office/drawing/2014/main" id="{0CE3BF3F-4042-E257-5B82-E815AE4636BB}"/>
                </a:ext>
              </a:extLst>
            </p:cNvPr>
            <p:cNvCxnSpPr>
              <a:cxnSpLocks/>
              <a:stCxn id="902" idx="1"/>
              <a:endCxn id="903" idx="7"/>
            </p:cNvCxnSpPr>
            <p:nvPr/>
          </p:nvCxnSpPr>
          <p:spPr>
            <a:xfrm flipH="1" flipV="1">
              <a:off x="1432896" y="2094275"/>
              <a:ext cx="1527865" cy="587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Straight Connector 904">
              <a:extLst>
                <a:ext uri="{FF2B5EF4-FFF2-40B4-BE49-F238E27FC236}">
                  <a16:creationId xmlns:a16="http://schemas.microsoft.com/office/drawing/2014/main" id="{769A1AC9-F9A9-9F2B-7472-3EFB1CB25269}"/>
                </a:ext>
              </a:extLst>
            </p:cNvPr>
            <p:cNvCxnSpPr>
              <a:cxnSpLocks/>
              <a:stCxn id="902" idx="2"/>
              <a:endCxn id="903" idx="4"/>
            </p:cNvCxnSpPr>
            <p:nvPr/>
          </p:nvCxnSpPr>
          <p:spPr>
            <a:xfrm flipH="1">
              <a:off x="945482" y="2952166"/>
              <a:ext cx="1900950" cy="24453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6" name="Google Shape;941;p32">
              <a:extLst>
                <a:ext uri="{FF2B5EF4-FFF2-40B4-BE49-F238E27FC236}">
                  <a16:creationId xmlns:a16="http://schemas.microsoft.com/office/drawing/2014/main" id="{D3DAB76E-697A-8A63-85EF-3062414FCE57}"/>
                </a:ext>
              </a:extLst>
            </p:cNvPr>
            <p:cNvSpPr txBox="1">
              <a:spLocks/>
            </p:cNvSpPr>
            <p:nvPr/>
          </p:nvSpPr>
          <p:spPr>
            <a:xfrm>
              <a:off x="170859" y="2282911"/>
              <a:ext cx="160071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Portal</a:t>
              </a:r>
            </a:p>
          </p:txBody>
        </p:sp>
      </p:grpSp>
      <p:grpSp>
        <p:nvGrpSpPr>
          <p:cNvPr id="907" name="Group 906">
            <a:extLst>
              <a:ext uri="{FF2B5EF4-FFF2-40B4-BE49-F238E27FC236}">
                <a16:creationId xmlns:a16="http://schemas.microsoft.com/office/drawing/2014/main" id="{F81D1918-E7B4-3F4F-5C17-F05EF935FDE9}"/>
              </a:ext>
            </a:extLst>
          </p:cNvPr>
          <p:cNvGrpSpPr/>
          <p:nvPr/>
        </p:nvGrpSpPr>
        <p:grpSpPr>
          <a:xfrm>
            <a:off x="2910863" y="5385655"/>
            <a:ext cx="1386053" cy="2730856"/>
            <a:chOff x="3269883" y="2310431"/>
            <a:chExt cx="1386053" cy="2730856"/>
          </a:xfrm>
        </p:grpSpPr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9DA8AB84-731B-0365-CDD8-51485114AA27}"/>
                </a:ext>
              </a:extLst>
            </p:cNvPr>
            <p:cNvSpPr/>
            <p:nvPr/>
          </p:nvSpPr>
          <p:spPr>
            <a:xfrm>
              <a:off x="3962909" y="2310431"/>
              <a:ext cx="690736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8BBD9386-C87C-51B2-1F41-7CB219AED18A}"/>
                </a:ext>
              </a:extLst>
            </p:cNvPr>
            <p:cNvSpPr/>
            <p:nvPr/>
          </p:nvSpPr>
          <p:spPr>
            <a:xfrm>
              <a:off x="3269883" y="3769649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910" name="Google Shape;941;p32">
              <a:extLst>
                <a:ext uri="{FF2B5EF4-FFF2-40B4-BE49-F238E27FC236}">
                  <a16:creationId xmlns:a16="http://schemas.microsoft.com/office/drawing/2014/main" id="{E830815B-7469-AD1D-A5B6-C387917200EC}"/>
                </a:ext>
              </a:extLst>
            </p:cNvPr>
            <p:cNvSpPr txBox="1">
              <a:spLocks/>
            </p:cNvSpPr>
            <p:nvPr/>
          </p:nvSpPr>
          <p:spPr>
            <a:xfrm>
              <a:off x="3341283" y="4031243"/>
              <a:ext cx="1243252" cy="662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Decision Node</a:t>
              </a:r>
            </a:p>
          </p:txBody>
        </p:sp>
        <p:cxnSp>
          <p:nvCxnSpPr>
            <p:cNvPr id="911" name="Straight Connector 910">
              <a:extLst>
                <a:ext uri="{FF2B5EF4-FFF2-40B4-BE49-F238E27FC236}">
                  <a16:creationId xmlns:a16="http://schemas.microsoft.com/office/drawing/2014/main" id="{8CB91AC1-22FE-3235-6F14-DC4EBA62BECC}"/>
                </a:ext>
              </a:extLst>
            </p:cNvPr>
            <p:cNvCxnSpPr>
              <a:cxnSpLocks/>
              <a:stCxn id="908" idx="3"/>
              <a:endCxn id="909" idx="1"/>
            </p:cNvCxnSpPr>
            <p:nvPr/>
          </p:nvCxnSpPr>
          <p:spPr>
            <a:xfrm flipH="1">
              <a:off x="3472866" y="2895040"/>
              <a:ext cx="591199" cy="10608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Straight Connector 911">
              <a:extLst>
                <a:ext uri="{FF2B5EF4-FFF2-40B4-BE49-F238E27FC236}">
                  <a16:creationId xmlns:a16="http://schemas.microsoft.com/office/drawing/2014/main" id="{693FA749-D485-D22D-D61D-2D749D4E91C8}"/>
                </a:ext>
              </a:extLst>
            </p:cNvPr>
            <p:cNvCxnSpPr>
              <a:cxnSpLocks/>
              <a:endCxn id="909" idx="6"/>
            </p:cNvCxnSpPr>
            <p:nvPr/>
          </p:nvCxnSpPr>
          <p:spPr>
            <a:xfrm>
              <a:off x="4419213" y="2995343"/>
              <a:ext cx="236723" cy="141012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3" name="Group 912">
            <a:extLst>
              <a:ext uri="{FF2B5EF4-FFF2-40B4-BE49-F238E27FC236}">
                <a16:creationId xmlns:a16="http://schemas.microsoft.com/office/drawing/2014/main" id="{F637F6F4-9E62-B071-2994-A7169258FAEA}"/>
              </a:ext>
            </a:extLst>
          </p:cNvPr>
          <p:cNvGrpSpPr/>
          <p:nvPr/>
        </p:nvGrpSpPr>
        <p:grpSpPr>
          <a:xfrm>
            <a:off x="9375817" y="1094016"/>
            <a:ext cx="4275209" cy="1371438"/>
            <a:chOff x="4513135" y="997001"/>
            <a:chExt cx="4275209" cy="1371438"/>
          </a:xfrm>
        </p:grpSpPr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354B6662-8FAB-88DD-9B96-1D5DF8D560EB}"/>
                </a:ext>
              </a:extLst>
            </p:cNvPr>
            <p:cNvSpPr/>
            <p:nvPr/>
          </p:nvSpPr>
          <p:spPr>
            <a:xfrm>
              <a:off x="4513135" y="1683527"/>
              <a:ext cx="897940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87DF305B-A5B8-D283-8369-38AC2138B610}"/>
                </a:ext>
              </a:extLst>
            </p:cNvPr>
            <p:cNvSpPr/>
            <p:nvPr/>
          </p:nvSpPr>
          <p:spPr>
            <a:xfrm>
              <a:off x="7294960" y="997001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916" name="Straight Connector 915">
              <a:extLst>
                <a:ext uri="{FF2B5EF4-FFF2-40B4-BE49-F238E27FC236}">
                  <a16:creationId xmlns:a16="http://schemas.microsoft.com/office/drawing/2014/main" id="{4FECA5B1-E3F6-929E-50E7-B95E0E96993A}"/>
                </a:ext>
              </a:extLst>
            </p:cNvPr>
            <p:cNvCxnSpPr>
              <a:cxnSpLocks/>
              <a:stCxn id="914" idx="7"/>
              <a:endCxn id="915" idx="1"/>
            </p:cNvCxnSpPr>
            <p:nvPr/>
          </p:nvCxnSpPr>
          <p:spPr>
            <a:xfrm flipV="1">
              <a:off x="5279575" y="1183228"/>
              <a:ext cx="2218368" cy="60060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Straight Connector 916">
              <a:extLst>
                <a:ext uri="{FF2B5EF4-FFF2-40B4-BE49-F238E27FC236}">
                  <a16:creationId xmlns:a16="http://schemas.microsoft.com/office/drawing/2014/main" id="{6E3B08E5-54B2-E686-50DC-EF820C29E1B7}"/>
                </a:ext>
              </a:extLst>
            </p:cNvPr>
            <p:cNvCxnSpPr>
              <a:cxnSpLocks/>
              <a:stCxn id="914" idx="6"/>
              <a:endCxn id="915" idx="4"/>
            </p:cNvCxnSpPr>
            <p:nvPr/>
          </p:nvCxnSpPr>
          <p:spPr>
            <a:xfrm>
              <a:off x="5411075" y="2025983"/>
              <a:ext cx="2576912" cy="24265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8" name="Google Shape;941;p32">
              <a:extLst>
                <a:ext uri="{FF2B5EF4-FFF2-40B4-BE49-F238E27FC236}">
                  <a16:creationId xmlns:a16="http://schemas.microsoft.com/office/drawing/2014/main" id="{8BD43CD9-E296-AC85-CFE0-9D3A60C4644D}"/>
                </a:ext>
              </a:extLst>
            </p:cNvPr>
            <p:cNvSpPr txBox="1">
              <a:spLocks/>
            </p:cNvSpPr>
            <p:nvPr/>
          </p:nvSpPr>
          <p:spPr>
            <a:xfrm>
              <a:off x="7187628" y="1271257"/>
              <a:ext cx="1600716" cy="854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Overlap Case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>
          <a:extLst>
            <a:ext uri="{FF2B5EF4-FFF2-40B4-BE49-F238E27FC236}">
              <a16:creationId xmlns:a16="http://schemas.microsoft.com/office/drawing/2014/main" id="{22D4226F-1B2B-6A02-DC25-DC2BB83A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>
            <a:extLst>
              <a:ext uri="{FF2B5EF4-FFF2-40B4-BE49-F238E27FC236}">
                <a16:creationId xmlns:a16="http://schemas.microsoft.com/office/drawing/2014/main" id="{96743B64-1977-F7A6-C6E6-D4B658B65F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74" y="23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Hocus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761BA-C7D3-7F5E-43B4-633F5B5D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54" b="95506" l="9928" r="89892">
                        <a14:foregroundMark x1="61552" y1="92322" x2="61552" y2="92322"/>
                        <a14:foregroundMark x1="60108" y1="95506" x2="60108" y2="95506"/>
                        <a14:foregroundMark x1="15884" y1="40262" x2="15884" y2="40262"/>
                        <a14:foregroundMark x1="14801" y1="42509" x2="14801" y2="42509"/>
                        <a14:foregroundMark x1="60650" y1="9738" x2="60650" y2="9738"/>
                        <a14:foregroundMark x1="59928" y1="6554" x2="59928" y2="6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4012" y="-148817"/>
            <a:ext cx="3625517" cy="3494631"/>
          </a:xfrm>
          <a:prstGeom prst="rect">
            <a:avLst/>
          </a:prstGeom>
        </p:spPr>
      </p:pic>
      <p:sp>
        <p:nvSpPr>
          <p:cNvPr id="41" name="Google Shape;943;p32">
            <a:extLst>
              <a:ext uri="{FF2B5EF4-FFF2-40B4-BE49-F238E27FC236}">
                <a16:creationId xmlns:a16="http://schemas.microsoft.com/office/drawing/2014/main" id="{58EBB2CF-C388-BAF4-534D-AE8A00D258AD}"/>
              </a:ext>
            </a:extLst>
          </p:cNvPr>
          <p:cNvSpPr txBox="1">
            <a:spLocks/>
          </p:cNvSpPr>
          <p:nvPr/>
        </p:nvSpPr>
        <p:spPr>
          <a:xfrm>
            <a:off x="-14871" y="-1350179"/>
            <a:ext cx="5208014" cy="12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US" sz="2400" dirty="0"/>
              <a:t>There exist 6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dimensions</a:t>
            </a:r>
            <a:r>
              <a:rPr lang="en-US" sz="2400" dirty="0"/>
              <a:t> that our box might have to traverse through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Google Shape;943;p32">
            <a:extLst>
              <a:ext uri="{FF2B5EF4-FFF2-40B4-BE49-F238E27FC236}">
                <a16:creationId xmlns:a16="http://schemas.microsoft.com/office/drawing/2014/main" id="{AF68D40C-6A01-E0F2-A780-D4D59454E4E9}"/>
              </a:ext>
            </a:extLst>
          </p:cNvPr>
          <p:cNvSpPr txBox="1">
            <a:spLocks/>
          </p:cNvSpPr>
          <p:nvPr/>
        </p:nvSpPr>
        <p:spPr>
          <a:xfrm>
            <a:off x="256174" y="5618480"/>
            <a:ext cx="6925941" cy="104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dimension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represents the side of a rod/platform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They have been numbered from 0 to 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A894A2-0A16-933D-ED13-B59403F4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55" b="95683" l="9971" r="89443">
                        <a14:foregroundMark x1="69501" y1="40647" x2="69501" y2="40647"/>
                        <a14:foregroundMark x1="73607" y1="14748" x2="73607" y2="14748"/>
                        <a14:foregroundMark x1="36657" y1="6115" x2="36657" y2="6115"/>
                        <a14:foregroundMark x1="10557" y1="39928" x2="10557" y2="39928"/>
                        <a14:foregroundMark x1="89443" y1="21942" x2="89443" y2="21942"/>
                        <a14:foregroundMark x1="46628" y1="89209" x2="46628" y2="89209"/>
                        <a14:foregroundMark x1="47214" y1="95683" x2="47214" y2="95683"/>
                        <a14:foregroundMark x1="21114" y1="52518" x2="21114" y2="52518"/>
                        <a14:foregroundMark x1="50733" y1="5755" x2="50733" y2="5755"/>
                        <a14:foregroundMark x1="60411" y1="5755" x2="60411" y2="5755"/>
                        <a14:foregroundMark x1="73900" y1="6115" x2="73900" y2="6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680" y="5392654"/>
            <a:ext cx="2021502" cy="16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BBADC7D-3AED-95D4-49EE-47B87B343CB5}"/>
              </a:ext>
            </a:extLst>
          </p:cNvPr>
          <p:cNvGrpSpPr/>
          <p:nvPr/>
        </p:nvGrpSpPr>
        <p:grpSpPr>
          <a:xfrm>
            <a:off x="3896672" y="293450"/>
            <a:ext cx="3770681" cy="1246238"/>
            <a:chOff x="4513135" y="997001"/>
            <a:chExt cx="4275209" cy="13714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4F1F36-018F-1D99-7092-B9AF5E8A046B}"/>
                </a:ext>
              </a:extLst>
            </p:cNvPr>
            <p:cNvSpPr/>
            <p:nvPr/>
          </p:nvSpPr>
          <p:spPr>
            <a:xfrm>
              <a:off x="4513135" y="1683527"/>
              <a:ext cx="897940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1B91CC-B280-7C0E-42CE-9A6FA3861196}"/>
                </a:ext>
              </a:extLst>
            </p:cNvPr>
            <p:cNvSpPr/>
            <p:nvPr/>
          </p:nvSpPr>
          <p:spPr>
            <a:xfrm>
              <a:off x="7294960" y="997001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A7543F-3309-FDE0-0DB8-876EA09F871F}"/>
                </a:ext>
              </a:extLst>
            </p:cNvPr>
            <p:cNvCxnSpPr>
              <a:cxnSpLocks/>
              <a:stCxn id="18" idx="7"/>
              <a:endCxn id="20" idx="1"/>
            </p:cNvCxnSpPr>
            <p:nvPr/>
          </p:nvCxnSpPr>
          <p:spPr>
            <a:xfrm flipV="1">
              <a:off x="5279575" y="1183228"/>
              <a:ext cx="2218368" cy="60060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3EF5B6-7EE4-9B03-CF1D-9F64EE701BCA}"/>
                </a:ext>
              </a:extLst>
            </p:cNvPr>
            <p:cNvCxnSpPr>
              <a:cxnSpLocks/>
              <a:stCxn id="18" idx="6"/>
              <a:endCxn id="20" idx="4"/>
            </p:cNvCxnSpPr>
            <p:nvPr/>
          </p:nvCxnSpPr>
          <p:spPr>
            <a:xfrm>
              <a:off x="5411075" y="2025983"/>
              <a:ext cx="2576912" cy="24265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941;p32">
              <a:extLst>
                <a:ext uri="{FF2B5EF4-FFF2-40B4-BE49-F238E27FC236}">
                  <a16:creationId xmlns:a16="http://schemas.microsoft.com/office/drawing/2014/main" id="{DACB5BCF-CCB5-B2D3-3EDA-74C2EC8E2E6B}"/>
                </a:ext>
              </a:extLst>
            </p:cNvPr>
            <p:cNvSpPr txBox="1">
              <a:spLocks/>
            </p:cNvSpPr>
            <p:nvPr/>
          </p:nvSpPr>
          <p:spPr>
            <a:xfrm>
              <a:off x="7187628" y="1271257"/>
              <a:ext cx="1600716" cy="854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Overlap Case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89B7BE-CF28-3293-F8AE-6ECC42CFA67D}"/>
              </a:ext>
            </a:extLst>
          </p:cNvPr>
          <p:cNvGrpSpPr/>
          <p:nvPr/>
        </p:nvGrpSpPr>
        <p:grpSpPr>
          <a:xfrm>
            <a:off x="49737" y="1063012"/>
            <a:ext cx="3048379" cy="1299401"/>
            <a:chOff x="170859" y="1905129"/>
            <a:chExt cx="3456261" cy="142994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914707-E583-0262-1DAC-BC7096A1B213}"/>
                </a:ext>
              </a:extLst>
            </p:cNvPr>
            <p:cNvSpPr/>
            <p:nvPr/>
          </p:nvSpPr>
          <p:spPr>
            <a:xfrm>
              <a:off x="2846432" y="2569261"/>
              <a:ext cx="780688" cy="765810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BCBA67F-3493-EA9A-4C1C-7469678F3795}"/>
                </a:ext>
              </a:extLst>
            </p:cNvPr>
            <p:cNvSpPr/>
            <p:nvPr/>
          </p:nvSpPr>
          <p:spPr>
            <a:xfrm>
              <a:off x="256174" y="1905129"/>
              <a:ext cx="1378616" cy="1291569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D176D6-CD29-3258-A39F-3424B43BE877}"/>
                </a:ext>
              </a:extLst>
            </p:cNvPr>
            <p:cNvCxnSpPr>
              <a:cxnSpLocks/>
              <a:stCxn id="31" idx="1"/>
              <a:endCxn id="32" idx="7"/>
            </p:cNvCxnSpPr>
            <p:nvPr/>
          </p:nvCxnSpPr>
          <p:spPr>
            <a:xfrm flipH="1" flipV="1">
              <a:off x="1432896" y="2094275"/>
              <a:ext cx="1527865" cy="587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6DC498-321C-279C-675D-DA7617910BDA}"/>
                </a:ext>
              </a:extLst>
            </p:cNvPr>
            <p:cNvCxnSpPr>
              <a:cxnSpLocks/>
              <a:stCxn id="31" idx="2"/>
              <a:endCxn id="32" idx="4"/>
            </p:cNvCxnSpPr>
            <p:nvPr/>
          </p:nvCxnSpPr>
          <p:spPr>
            <a:xfrm flipH="1">
              <a:off x="945482" y="2952166"/>
              <a:ext cx="1900950" cy="24453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Google Shape;941;p32">
              <a:extLst>
                <a:ext uri="{FF2B5EF4-FFF2-40B4-BE49-F238E27FC236}">
                  <a16:creationId xmlns:a16="http://schemas.microsoft.com/office/drawing/2014/main" id="{03A97825-6DB4-2E65-A84E-A29819F02403}"/>
                </a:ext>
              </a:extLst>
            </p:cNvPr>
            <p:cNvSpPr txBox="1">
              <a:spLocks/>
            </p:cNvSpPr>
            <p:nvPr/>
          </p:nvSpPr>
          <p:spPr>
            <a:xfrm>
              <a:off x="170859" y="2282911"/>
              <a:ext cx="160071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Portal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86360D3-67E1-BB77-B4B9-6A2650F02330}"/>
              </a:ext>
            </a:extLst>
          </p:cNvPr>
          <p:cNvGrpSpPr/>
          <p:nvPr/>
        </p:nvGrpSpPr>
        <p:grpSpPr>
          <a:xfrm>
            <a:off x="2642767" y="1479783"/>
            <a:ext cx="1335786" cy="2648243"/>
            <a:chOff x="3269883" y="2310431"/>
            <a:chExt cx="1386053" cy="27308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1216B31-241F-FA27-7BEC-D447EC8C7DF0}"/>
                </a:ext>
              </a:extLst>
            </p:cNvPr>
            <p:cNvSpPr/>
            <p:nvPr/>
          </p:nvSpPr>
          <p:spPr>
            <a:xfrm>
              <a:off x="3962909" y="2310431"/>
              <a:ext cx="690736" cy="684912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DE32C2-2D64-3A01-B697-DCDADE989111}"/>
                </a:ext>
              </a:extLst>
            </p:cNvPr>
            <p:cNvSpPr/>
            <p:nvPr/>
          </p:nvSpPr>
          <p:spPr>
            <a:xfrm>
              <a:off x="3269883" y="3769649"/>
              <a:ext cx="1386053" cy="1271638"/>
            </a:xfrm>
            <a:prstGeom prst="ellipse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5" name="Google Shape;941;p32">
              <a:extLst>
                <a:ext uri="{FF2B5EF4-FFF2-40B4-BE49-F238E27FC236}">
                  <a16:creationId xmlns:a16="http://schemas.microsoft.com/office/drawing/2014/main" id="{83F14C85-865F-65C2-3AB6-664B6DC12314}"/>
                </a:ext>
              </a:extLst>
            </p:cNvPr>
            <p:cNvSpPr txBox="1">
              <a:spLocks/>
            </p:cNvSpPr>
            <p:nvPr/>
          </p:nvSpPr>
          <p:spPr>
            <a:xfrm>
              <a:off x="3269883" y="4150161"/>
              <a:ext cx="1314652" cy="662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ivvic"/>
                <a:buNone/>
                <a:defRPr sz="1400" b="0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marL="0" indent="0"/>
              <a:r>
                <a:rPr lang="en-US" sz="2000" dirty="0"/>
                <a:t>Decision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D88429-0A3A-8698-AC3F-C2AE2B607714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H="1">
              <a:off x="3472866" y="2895040"/>
              <a:ext cx="591199" cy="10608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2CB86A-3980-C458-5E97-24303470F75C}"/>
                </a:ext>
              </a:extLst>
            </p:cNvPr>
            <p:cNvCxnSpPr>
              <a:cxnSpLocks/>
              <a:endCxn id="28" idx="6"/>
            </p:cNvCxnSpPr>
            <p:nvPr/>
          </p:nvCxnSpPr>
          <p:spPr>
            <a:xfrm>
              <a:off x="4419213" y="2995343"/>
              <a:ext cx="236723" cy="141012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Google Shape;943;p32">
            <a:extLst>
              <a:ext uri="{FF2B5EF4-FFF2-40B4-BE49-F238E27FC236}">
                <a16:creationId xmlns:a16="http://schemas.microsoft.com/office/drawing/2014/main" id="{79518780-8531-1314-2838-DF2E3B82054A}"/>
              </a:ext>
            </a:extLst>
          </p:cNvPr>
          <p:cNvSpPr txBox="1">
            <a:spLocks/>
          </p:cNvSpPr>
          <p:nvPr/>
        </p:nvSpPr>
        <p:spPr>
          <a:xfrm>
            <a:off x="4808266" y="1952451"/>
            <a:ext cx="4344659" cy="31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All these types of cases can be mapped through 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nodes</a:t>
            </a: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 is any decision point where a box can stop, change direction and/or dimension, or keep going forward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 node 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can be uniquely identified by its hexagon and a pair of dimension numbers</a:t>
            </a:r>
          </a:p>
        </p:txBody>
      </p:sp>
      <p:sp>
        <p:nvSpPr>
          <p:cNvPr id="51" name="Google Shape;943;p32">
            <a:extLst>
              <a:ext uri="{FF2B5EF4-FFF2-40B4-BE49-F238E27FC236}">
                <a16:creationId xmlns:a16="http://schemas.microsoft.com/office/drawing/2014/main" id="{3A92F4DA-517B-28C1-8590-A4A165F9435B}"/>
              </a:ext>
            </a:extLst>
          </p:cNvPr>
          <p:cNvSpPr txBox="1">
            <a:spLocks/>
          </p:cNvSpPr>
          <p:nvPr/>
        </p:nvSpPr>
        <p:spPr>
          <a:xfrm>
            <a:off x="-14871" y="5369654"/>
            <a:ext cx="5030400" cy="228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Maze can be split into 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</a:rPr>
              <a:t>hexagons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>
                    <a:lumMod val="75000"/>
                  </a:schemeClr>
                </a:solidFill>
              </a:rPr>
              <a:t>Hexagons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 are the building blocks of the maze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They help identify and isolate nodes</a:t>
            </a:r>
          </a:p>
        </p:txBody>
      </p:sp>
      <p:pic>
        <p:nvPicPr>
          <p:cNvPr id="52" name="Picture 51" descr="A black background with hexagons&#10;&#10;Description automatically generated">
            <a:extLst>
              <a:ext uri="{FF2B5EF4-FFF2-40B4-BE49-F238E27FC236}">
                <a16:creationId xmlns:a16="http://schemas.microsoft.com/office/drawing/2014/main" id="{7E2B0F4F-ACE1-47B4-9BDD-A96CF9CE046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118" t="33114" r="24190" b="31226"/>
          <a:stretch/>
        </p:blipFill>
        <p:spPr>
          <a:xfrm>
            <a:off x="8708279" y="5202446"/>
            <a:ext cx="4461176" cy="45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5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e Honeycomb Pattern by Slidesgo">
  <a:themeElements>
    <a:clrScheme name="Simple Light">
      <a:dk1>
        <a:srgbClr val="2B302B"/>
      </a:dk1>
      <a:lt1>
        <a:srgbClr val="F0EAE5"/>
      </a:lt1>
      <a:dk2>
        <a:srgbClr val="E9C383"/>
      </a:dk2>
      <a:lt2>
        <a:srgbClr val="B3783D"/>
      </a:lt2>
      <a:accent1>
        <a:srgbClr val="53575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30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1306</Words>
  <Application>Microsoft Office PowerPoint</Application>
  <PresentationFormat>On-screen Show (16:9)</PresentationFormat>
  <Paragraphs>237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DM Sans</vt:lpstr>
      <vt:lpstr>Livvic</vt:lpstr>
      <vt:lpstr>DM Sans SemiBold</vt:lpstr>
      <vt:lpstr>Inter</vt:lpstr>
      <vt:lpstr>Bee Honeycomb Pattern by Slidesgo</vt:lpstr>
      <vt:lpstr>Hocus Game Solver</vt:lpstr>
      <vt:lpstr>TABLE OF CONTENTS</vt:lpstr>
      <vt:lpstr>Introduction + Problem Statement</vt:lpstr>
      <vt:lpstr>Introduction</vt:lpstr>
      <vt:lpstr>Hocus</vt:lpstr>
      <vt:lpstr>Hocus</vt:lpstr>
      <vt:lpstr>Gameplay</vt:lpstr>
      <vt:lpstr>Hocus</vt:lpstr>
      <vt:lpstr>Hocus</vt:lpstr>
      <vt:lpstr>Hocus</vt:lpstr>
      <vt:lpstr>Demonstration</vt:lpstr>
      <vt:lpstr>Demonstration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Maheen Ahmed</dc:creator>
  <cp:lastModifiedBy>Maheen Ahmed</cp:lastModifiedBy>
  <cp:revision>59</cp:revision>
  <dcterms:modified xsi:type="dcterms:W3CDTF">2025-01-01T06:05:03Z</dcterms:modified>
</cp:coreProperties>
</file>